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Lst>
  <p:notesMasterIdLst>
    <p:notesMasterId r:id="rId39"/>
  </p:notesMasterIdLst>
  <p:handoutMasterIdLst>
    <p:handoutMasterId r:id="rId40"/>
  </p:handoutMasterIdLst>
  <p:sldIdLst>
    <p:sldId id="717" r:id="rId5"/>
    <p:sldId id="768" r:id="rId6"/>
    <p:sldId id="641" r:id="rId7"/>
    <p:sldId id="642" r:id="rId8"/>
    <p:sldId id="711" r:id="rId9"/>
    <p:sldId id="645" r:id="rId10"/>
    <p:sldId id="638" r:id="rId11"/>
    <p:sldId id="646" r:id="rId12"/>
    <p:sldId id="712" r:id="rId13"/>
    <p:sldId id="764" r:id="rId14"/>
    <p:sldId id="713" r:id="rId15"/>
    <p:sldId id="643" r:id="rId16"/>
    <p:sldId id="652" r:id="rId17"/>
    <p:sldId id="648" r:id="rId18"/>
    <p:sldId id="647" r:id="rId19"/>
    <p:sldId id="653" r:id="rId20"/>
    <p:sldId id="655" r:id="rId21"/>
    <p:sldId id="654" r:id="rId22"/>
    <p:sldId id="767" r:id="rId23"/>
    <p:sldId id="657" r:id="rId24"/>
    <p:sldId id="765" r:id="rId25"/>
    <p:sldId id="766" r:id="rId26"/>
    <p:sldId id="769" r:id="rId27"/>
    <p:sldId id="770" r:id="rId28"/>
    <p:sldId id="754" r:id="rId29"/>
    <p:sldId id="753" r:id="rId30"/>
    <p:sldId id="756" r:id="rId31"/>
    <p:sldId id="771" r:id="rId32"/>
    <p:sldId id="772" r:id="rId33"/>
    <p:sldId id="759" r:id="rId34"/>
    <p:sldId id="775" r:id="rId35"/>
    <p:sldId id="773" r:id="rId36"/>
    <p:sldId id="774" r:id="rId37"/>
    <p:sldId id="758" r:id="rId38"/>
  </p:sldIdLst>
  <p:sldSz cx="9144000" cy="6858000" type="screen4x3"/>
  <p:notesSz cx="7010400" cy="9296400"/>
  <p:defaultTextStyle>
    <a:defPPr>
      <a:defRPr lang="nl-NL"/>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35" autoAdjust="0"/>
    <p:restoredTop sz="86475" autoAdjust="0"/>
  </p:normalViewPr>
  <p:slideViewPr>
    <p:cSldViewPr>
      <p:cViewPr varScale="1">
        <p:scale>
          <a:sx n="58" d="100"/>
          <a:sy n="58" d="100"/>
        </p:scale>
        <p:origin x="236" y="36"/>
      </p:cViewPr>
      <p:guideLst>
        <p:guide orient="horz" pos="2160"/>
        <p:guide pos="2880"/>
      </p:guideLst>
    </p:cSldViewPr>
  </p:slideViewPr>
  <p:outlineViewPr>
    <p:cViewPr>
      <p:scale>
        <a:sx n="33" d="100"/>
        <a:sy n="33" d="100"/>
      </p:scale>
      <p:origin x="0" y="3430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5" d="100"/>
          <a:sy n="85" d="100"/>
        </p:scale>
        <p:origin x="384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4CB82D-D010-7FEF-1C24-BE3DD8A6B57E}"/>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1C74E25D-F04F-8628-7225-F0BB2DD0B8F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6D9127A-AE80-4A5A-93AD-FDF981CFDA40}" type="datetimeFigureOut">
              <a:rPr lang="nl-NL" smtClean="0"/>
              <a:t>20-3-2024</a:t>
            </a:fld>
            <a:endParaRPr lang="nl-NL"/>
          </a:p>
        </p:txBody>
      </p:sp>
      <p:sp>
        <p:nvSpPr>
          <p:cNvPr id="4" name="Footer Placeholder 3">
            <a:extLst>
              <a:ext uri="{FF2B5EF4-FFF2-40B4-BE49-F238E27FC236}">
                <a16:creationId xmlns:a16="http://schemas.microsoft.com/office/drawing/2014/main" id="{20E930A5-9412-9BC6-3071-12C6B642C3C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E542A31C-4B0A-4CFB-72C5-CA8BE862D1B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2E0669C-3CC4-47E5-B571-2B577CF31BAF}" type="slidenum">
              <a:rPr lang="nl-NL" smtClean="0"/>
              <a:t>‹#›</a:t>
            </a:fld>
            <a:endParaRPr lang="nl-NL"/>
          </a:p>
        </p:txBody>
      </p:sp>
    </p:spTree>
    <p:extLst>
      <p:ext uri="{BB962C8B-B14F-4D97-AF65-F5344CB8AC3E}">
        <p14:creationId xmlns:p14="http://schemas.microsoft.com/office/powerpoint/2010/main" val="1974120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nl-NL"/>
          </a:p>
        </p:txBody>
      </p:sp>
      <p:sp>
        <p:nvSpPr>
          <p:cNvPr id="3" name="Tijdelijke aanduiding voor datum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C894110-93FF-4F83-9635-65D9A1D0AE2D}" type="datetimeFigureOut">
              <a:rPr lang="nl-NL" smtClean="0"/>
              <a:pPr/>
              <a:t>20-3-2024</a:t>
            </a:fld>
            <a:endParaRPr lang="nl-NL"/>
          </a:p>
        </p:txBody>
      </p:sp>
      <p:sp>
        <p:nvSpPr>
          <p:cNvPr id="4" name="Tijdelijke aanduiding voor dia-afbeelding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nl-NL"/>
          </a:p>
        </p:txBody>
      </p:sp>
      <p:sp>
        <p:nvSpPr>
          <p:cNvPr id="5" name="Tijdelijke aanduiding voor notities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54D1C50-3C6F-4FA3-9F5B-3D76BD6E1B0A}" type="slidenum">
              <a:rPr lang="nl-NL" smtClean="0"/>
              <a:pPr/>
              <a:t>‹#›</a:t>
            </a:fld>
            <a:endParaRPr lang="nl-NL"/>
          </a:p>
        </p:txBody>
      </p:sp>
    </p:spTree>
    <p:extLst>
      <p:ext uri="{BB962C8B-B14F-4D97-AF65-F5344CB8AC3E}">
        <p14:creationId xmlns:p14="http://schemas.microsoft.com/office/powerpoint/2010/main" val="265704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DBE6A-1E29-8C4E-B011-77BCFA8447C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846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w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wmf"/><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F1EFED"/>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0C89FA50-A8AA-DB4F-ACF2-CCBDC70F2D2C}"/>
              </a:ext>
            </a:extLst>
          </p:cNvPr>
          <p:cNvSpPr/>
          <p:nvPr userDrawn="1"/>
        </p:nvSpPr>
        <p:spPr>
          <a:xfrm>
            <a:off x="4742833" y="1685926"/>
            <a:ext cx="4069026" cy="4721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nl-NL" sz="1350" dirty="0"/>
          </a:p>
        </p:txBody>
      </p:sp>
      <p:sp>
        <p:nvSpPr>
          <p:cNvPr id="11" name="Rechthoek 10">
            <a:extLst>
              <a:ext uri="{FF2B5EF4-FFF2-40B4-BE49-F238E27FC236}">
                <a16:creationId xmlns:a16="http://schemas.microsoft.com/office/drawing/2014/main" id="{AD303578-903C-A34A-AF9B-392F1BD2B760}"/>
              </a:ext>
            </a:extLst>
          </p:cNvPr>
          <p:cNvSpPr/>
          <p:nvPr userDrawn="1"/>
        </p:nvSpPr>
        <p:spPr>
          <a:xfrm>
            <a:off x="0" y="5133"/>
            <a:ext cx="9144000" cy="21316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nl-NL" sz="1350" dirty="0"/>
          </a:p>
        </p:txBody>
      </p:sp>
      <p:sp>
        <p:nvSpPr>
          <p:cNvPr id="13" name="Rechthoek 12">
            <a:extLst>
              <a:ext uri="{FF2B5EF4-FFF2-40B4-BE49-F238E27FC236}">
                <a16:creationId xmlns:a16="http://schemas.microsoft.com/office/drawing/2014/main" id="{E3A53032-6181-1545-8CE7-8EC49EB8AF93}"/>
              </a:ext>
            </a:extLst>
          </p:cNvPr>
          <p:cNvSpPr/>
          <p:nvPr userDrawn="1"/>
        </p:nvSpPr>
        <p:spPr>
          <a:xfrm>
            <a:off x="338094" y="1685926"/>
            <a:ext cx="8469002" cy="4721225"/>
          </a:xfrm>
          <a:prstGeom prst="rect">
            <a:avLst/>
          </a:prstGeom>
          <a:solidFill>
            <a:srgbClr val="0077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nl-NL" sz="1350" dirty="0">
              <a:solidFill>
                <a:schemeClr val="bg2"/>
              </a:solidFill>
            </a:endParaRPr>
          </a:p>
        </p:txBody>
      </p:sp>
      <p:sp>
        <p:nvSpPr>
          <p:cNvPr id="9" name="Tijdelijke aanduiding voor tekst 8">
            <a:extLst>
              <a:ext uri="{FF2B5EF4-FFF2-40B4-BE49-F238E27FC236}">
                <a16:creationId xmlns:a16="http://schemas.microsoft.com/office/drawing/2014/main" id="{9B428526-287A-244A-8A85-27B89673C4A3}"/>
              </a:ext>
            </a:extLst>
          </p:cNvPr>
          <p:cNvSpPr>
            <a:spLocks noGrp="1"/>
          </p:cNvSpPr>
          <p:nvPr>
            <p:ph type="body" sz="quarter" idx="18" hasCustomPrompt="1"/>
          </p:nvPr>
        </p:nvSpPr>
        <p:spPr>
          <a:xfrm>
            <a:off x="674997" y="2136776"/>
            <a:ext cx="3897003" cy="3819525"/>
          </a:xfrm>
          <a:prstGeom prst="rect">
            <a:avLst/>
          </a:prstGeom>
        </p:spPr>
        <p:txBody>
          <a:bodyPr>
            <a:noAutofit/>
          </a:bodyPr>
          <a:lstStyle>
            <a:lvl1pPr>
              <a:lnSpc>
                <a:spcPct val="90000"/>
              </a:lnSpc>
              <a:spcAft>
                <a:spcPts val="0"/>
              </a:spcAft>
              <a:defRPr sz="2400">
                <a:solidFill>
                  <a:schemeClr val="bg2"/>
                </a:solidFill>
              </a:defRPr>
            </a:lvl1pPr>
            <a:lvl2pPr>
              <a:defRPr sz="1800">
                <a:solidFill>
                  <a:schemeClr val="bg2"/>
                </a:solidFill>
              </a:defRPr>
            </a:lvl2pPr>
            <a:lvl3pPr>
              <a:defRPr>
                <a:solidFill>
                  <a:schemeClr val="bg2"/>
                </a:solidFill>
              </a:defRPr>
            </a:lvl3pPr>
          </a:lstStyle>
          <a:p>
            <a:r>
              <a:rPr lang="nl-NL" dirty="0"/>
              <a:t>Tekststijl van het model bewerken</a:t>
            </a:r>
          </a:p>
          <a:p>
            <a:pPr lvl="1"/>
            <a:r>
              <a:rPr lang="nl-NL" dirty="0"/>
              <a:t>Tweede niveau</a:t>
            </a:r>
          </a:p>
          <a:p>
            <a:pPr lvl="2"/>
            <a:r>
              <a:rPr lang="nl-NL" dirty="0"/>
              <a:t>Derde niveau
Vierde niveau
Vijfde niveau</a:t>
            </a:r>
          </a:p>
        </p:txBody>
      </p:sp>
      <p:pic>
        <p:nvPicPr>
          <p:cNvPr id="41" name="Afbeelding 40">
            <a:extLst>
              <a:ext uri="{FF2B5EF4-FFF2-40B4-BE49-F238E27FC236}">
                <a16:creationId xmlns:a16="http://schemas.microsoft.com/office/drawing/2014/main" id="{4D98F890-147B-F648-803A-FC9E10F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996" y="501839"/>
            <a:ext cx="1757773" cy="565200"/>
          </a:xfrm>
          <a:prstGeom prst="rect">
            <a:avLst/>
          </a:prstGeom>
        </p:spPr>
      </p:pic>
      <p:sp>
        <p:nvSpPr>
          <p:cNvPr id="15" name="Tijdelijke aanduiding voor afbeelding 14">
            <a:extLst>
              <a:ext uri="{FF2B5EF4-FFF2-40B4-BE49-F238E27FC236}">
                <a16:creationId xmlns:a16="http://schemas.microsoft.com/office/drawing/2014/main" id="{6ABD7D3F-B308-EA43-ADDC-2B9B754A0C7E}"/>
              </a:ext>
            </a:extLst>
          </p:cNvPr>
          <p:cNvSpPr>
            <a:spLocks noGrp="1"/>
          </p:cNvSpPr>
          <p:nvPr>
            <p:ph type="pic" sz="quarter" idx="19"/>
          </p:nvPr>
        </p:nvSpPr>
        <p:spPr>
          <a:xfrm>
            <a:off x="4741315" y="1685925"/>
            <a:ext cx="4065782" cy="4719600"/>
          </a:xfrm>
          <a:custGeom>
            <a:avLst/>
            <a:gdLst>
              <a:gd name="connsiteX0" fmla="*/ 0 w 5421749"/>
              <a:gd name="connsiteY0" fmla="*/ 0 h 4719600"/>
              <a:gd name="connsiteX1" fmla="*/ 5421749 w 5421749"/>
              <a:gd name="connsiteY1" fmla="*/ 0 h 4719600"/>
              <a:gd name="connsiteX2" fmla="*/ 5421749 w 5421749"/>
              <a:gd name="connsiteY2" fmla="*/ 4719600 h 4719600"/>
              <a:gd name="connsiteX3" fmla="*/ 0 w 5421749"/>
              <a:gd name="connsiteY3" fmla="*/ 4719600 h 4719600"/>
              <a:gd name="connsiteX4" fmla="*/ 0 w 5421749"/>
              <a:gd name="connsiteY4" fmla="*/ 908893 h 4719600"/>
              <a:gd name="connsiteX5" fmla="*/ 2024 w 5421749"/>
              <a:gd name="connsiteY5" fmla="*/ 910917 h 4719600"/>
              <a:gd name="connsiteX6" fmla="*/ 164024 w 5421749"/>
              <a:gd name="connsiteY6" fmla="*/ 748917 h 4719600"/>
              <a:gd name="connsiteX7" fmla="*/ 2024 w 5421749"/>
              <a:gd name="connsiteY7" fmla="*/ 586917 h 4719600"/>
              <a:gd name="connsiteX8" fmla="*/ 0 w 5421749"/>
              <a:gd name="connsiteY8" fmla="*/ 588941 h 47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1749" h="4719600">
                <a:moveTo>
                  <a:pt x="0" y="0"/>
                </a:moveTo>
                <a:lnTo>
                  <a:pt x="5421749" y="0"/>
                </a:lnTo>
                <a:lnTo>
                  <a:pt x="5421749" y="4719600"/>
                </a:lnTo>
                <a:lnTo>
                  <a:pt x="0" y="4719600"/>
                </a:lnTo>
                <a:lnTo>
                  <a:pt x="0" y="908893"/>
                </a:lnTo>
                <a:lnTo>
                  <a:pt x="2024" y="910917"/>
                </a:lnTo>
                <a:lnTo>
                  <a:pt x="164024" y="748917"/>
                </a:lnTo>
                <a:lnTo>
                  <a:pt x="2024" y="586917"/>
                </a:lnTo>
                <a:lnTo>
                  <a:pt x="0" y="588941"/>
                </a:lnTo>
                <a:close/>
              </a:path>
            </a:pathLst>
          </a:custGeom>
        </p:spPr>
        <p:txBody>
          <a:bodyPr wrap="square" lIns="360000" tIns="360000" rIns="360000" bIns="360000" anchor="ctr" anchorCtr="0">
            <a:noAutofit/>
          </a:bodyPr>
          <a:lstStyle>
            <a:lvl1pPr algn="ctr">
              <a:defRPr sz="1350" b="0" i="0">
                <a:solidFill>
                  <a:schemeClr val="bg1"/>
                </a:solidFill>
                <a:latin typeface="DINPro" pitchFamily="2" charset="0"/>
              </a:defRPr>
            </a:lvl1pPr>
          </a:lstStyle>
          <a:p>
            <a:r>
              <a:rPr lang="en-US"/>
              <a:t>Click icon to add picture</a:t>
            </a:r>
            <a:endParaRPr lang="nl-NL" dirty="0"/>
          </a:p>
        </p:txBody>
      </p:sp>
      <p:sp>
        <p:nvSpPr>
          <p:cNvPr id="8" name="TypeTextLevel" hidden="1">
            <a:extLst>
              <a:ext uri="{FF2B5EF4-FFF2-40B4-BE49-F238E27FC236}">
                <a16:creationId xmlns:a16="http://schemas.microsoft.com/office/drawing/2014/main" id="{5B1491E1-F8A5-45E1-8274-30DA887CB213}"/>
              </a:ext>
            </a:extLst>
          </p:cNvPr>
          <p:cNvSpPr txBox="1"/>
          <p:nvPr userDrawn="1"/>
        </p:nvSpPr>
        <p:spPr>
          <a:xfrm>
            <a:off x="-1260484" y="188640"/>
            <a:ext cx="1260484" cy="184666"/>
          </a:xfrm>
          <a:prstGeom prst="rect">
            <a:avLst/>
          </a:prstGeom>
          <a:noFill/>
        </p:spPr>
        <p:txBody>
          <a:bodyPr wrap="square" rtlCol="0">
            <a:spAutoFit/>
          </a:bodyPr>
          <a:lstStyle/>
          <a:p>
            <a:r>
              <a:rPr lang="nl-NL" sz="600" dirty="0"/>
              <a:t>Cover</a:t>
            </a:r>
          </a:p>
        </p:txBody>
      </p:sp>
    </p:spTree>
    <p:extLst>
      <p:ext uri="{BB962C8B-B14F-4D97-AF65-F5344CB8AC3E}">
        <p14:creationId xmlns:p14="http://schemas.microsoft.com/office/powerpoint/2010/main" val="2268717697"/>
      </p:ext>
    </p:extLst>
  </p:cSld>
  <p:clrMapOvr>
    <a:masterClrMapping/>
  </p:clrMapOvr>
  <p:extLst>
    <p:ext uri="{DCECCB84-F9BA-43D5-87BE-67443E8EF086}">
      <p15:sldGuideLst xmlns:p15="http://schemas.microsoft.com/office/powerpoint/2012/main">
        <p15:guide id="4" pos="7402">
          <p15:clr>
            <a:srgbClr val="FBAE40"/>
          </p15:clr>
        </p15:guide>
        <p15:guide id="9" pos="567">
          <p15:clr>
            <a:srgbClr val="FBAE40"/>
          </p15:clr>
        </p15:guide>
        <p15:guide id="10" orient="horz" pos="1346">
          <p15:clr>
            <a:srgbClr val="FBAE40"/>
          </p15:clr>
        </p15:guide>
        <p15:guide id="11" pos="3984">
          <p15:clr>
            <a:srgbClr val="FBAE40"/>
          </p15:clr>
        </p15:guide>
        <p15:guide id="12" pos="3700">
          <p15:clr>
            <a:srgbClr val="FBAE40"/>
          </p15:clr>
        </p15:guide>
        <p15:guide id="13" pos="7111">
          <p15:clr>
            <a:srgbClr val="FBAE40"/>
          </p15:clr>
        </p15:guide>
        <p15:guide id="14" pos="2309">
          <p15:clr>
            <a:srgbClr val="FBAE40"/>
          </p15:clr>
        </p15:guide>
        <p15:guide id="15" pos="215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right">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FE1CA300-B451-A048-8408-FA52BBBC47A5}"/>
              </a:ext>
            </a:extLst>
          </p:cNvPr>
          <p:cNvSpPr>
            <a:spLocks noGrp="1"/>
          </p:cNvSpPr>
          <p:nvPr>
            <p:ph type="pic" sz="quarter" idx="10"/>
          </p:nvPr>
        </p:nvSpPr>
        <p:spPr>
          <a:xfrm>
            <a:off x="-595" y="0"/>
            <a:ext cx="9144000" cy="6858000"/>
          </a:xfrm>
          <a:prstGeom prst="rect">
            <a:avLst/>
          </a:prstGeom>
          <a:solidFill>
            <a:srgbClr val="0077B3"/>
          </a:solidFill>
        </p:spPr>
        <p:txBody>
          <a:bodyPr/>
          <a:lstStyle/>
          <a:p>
            <a:r>
              <a:rPr lang="en-US"/>
              <a:t>Click icon to add picture</a:t>
            </a:r>
            <a:endParaRPr lang="nl-NL"/>
          </a:p>
        </p:txBody>
      </p:sp>
      <p:sp>
        <p:nvSpPr>
          <p:cNvPr id="10" name="Tijdelijke aanduiding voor tekst 9">
            <a:extLst>
              <a:ext uri="{FF2B5EF4-FFF2-40B4-BE49-F238E27FC236}">
                <a16:creationId xmlns:a16="http://schemas.microsoft.com/office/drawing/2014/main" id="{7D79DC2E-4F5A-E045-8370-A849FB985C59}"/>
              </a:ext>
            </a:extLst>
          </p:cNvPr>
          <p:cNvSpPr>
            <a:spLocks noGrp="1"/>
          </p:cNvSpPr>
          <p:nvPr>
            <p:ph type="body" sz="quarter" idx="11" hasCustomPrompt="1"/>
          </p:nvPr>
        </p:nvSpPr>
        <p:spPr>
          <a:xfrm>
            <a:off x="6209492" y="5254403"/>
            <a:ext cx="2597605" cy="1152747"/>
          </a:xfrm>
          <a:prstGeom prst="rect">
            <a:avLst/>
          </a:prstGeom>
          <a:blipFill dpi="0" rotWithShape="1">
            <a:blip r:embed="rId2"/>
            <a:srcRect/>
            <a:tile tx="0" ty="0" sx="100000" sy="100000" flip="none" algn="tl"/>
          </a:blipFill>
          <a:effectLst>
            <a:outerShdw blurRad="190500" dist="63500" dir="2700000" algn="tl" rotWithShape="0">
              <a:prstClr val="black">
                <a:alpha val="15000"/>
              </a:prstClr>
            </a:outerShdw>
          </a:effectLst>
        </p:spPr>
        <p:txBody>
          <a:bodyPr wrap="square" lIns="360000" tIns="270000" rIns="360000" bIns="270000" anchor="b" anchorCtr="0">
            <a:spAutoFit/>
          </a:bodyPr>
          <a:lstStyle>
            <a:lvl1pPr>
              <a:lnSpc>
                <a:spcPct val="90000"/>
              </a:lnSpc>
              <a:spcBef>
                <a:spcPts val="0"/>
              </a:spcBef>
              <a:defRPr sz="1800">
                <a:solidFill>
                  <a:srgbClr val="005CA9"/>
                </a:solidFill>
              </a:defRPr>
            </a:lvl1pPr>
            <a:lvl2pPr marL="0" indent="0">
              <a:lnSpc>
                <a:spcPct val="110000"/>
              </a:lnSpc>
              <a:spcBef>
                <a:spcPts val="1125"/>
              </a:spcBef>
              <a:tabLst/>
              <a:defRPr sz="1350">
                <a:solidFill>
                  <a:schemeClr val="tx1"/>
                </a:solidFill>
              </a:defRPr>
            </a:lvl2pPr>
          </a:lstStyle>
          <a:p>
            <a:r>
              <a:rPr lang="nl-NL" dirty="0" err="1"/>
              <a:t>Title</a:t>
            </a:r>
            <a:endParaRPr lang="nl-NL" dirty="0"/>
          </a:p>
          <a:p>
            <a:pPr lvl="1"/>
            <a:r>
              <a:rPr lang="nl-NL" dirty="0"/>
              <a:t>Body</a:t>
            </a:r>
          </a:p>
        </p:txBody>
      </p:sp>
      <p:sp>
        <p:nvSpPr>
          <p:cNvPr id="5" name="TypeTextLevel" hidden="1">
            <a:extLst>
              <a:ext uri="{FF2B5EF4-FFF2-40B4-BE49-F238E27FC236}">
                <a16:creationId xmlns:a16="http://schemas.microsoft.com/office/drawing/2014/main" id="{D650A649-4A30-4A89-BED5-DDB68B8DF222}"/>
              </a:ext>
            </a:extLst>
          </p:cNvPr>
          <p:cNvSpPr txBox="1"/>
          <p:nvPr userDrawn="1"/>
        </p:nvSpPr>
        <p:spPr>
          <a:xfrm>
            <a:off x="-1260484" y="188640"/>
            <a:ext cx="1260484" cy="184666"/>
          </a:xfrm>
          <a:prstGeom prst="rect">
            <a:avLst/>
          </a:prstGeom>
          <a:noFill/>
        </p:spPr>
        <p:txBody>
          <a:bodyPr wrap="square" rtlCol="0">
            <a:spAutoFit/>
          </a:bodyPr>
          <a:lstStyle/>
          <a:p>
            <a:r>
              <a:rPr lang="nl-NL" sz="600" dirty="0" err="1"/>
              <a:t>Caption</a:t>
            </a:r>
            <a:endParaRPr lang="nl-NL" sz="600" dirty="0"/>
          </a:p>
        </p:txBody>
      </p:sp>
    </p:spTree>
    <p:extLst>
      <p:ext uri="{BB962C8B-B14F-4D97-AF65-F5344CB8AC3E}">
        <p14:creationId xmlns:p14="http://schemas.microsoft.com/office/powerpoint/2010/main" val="2650797969"/>
      </p:ext>
    </p:extLst>
  </p:cSld>
  <p:clrMapOvr>
    <a:masterClrMapping/>
  </p:clrMapOvr>
  <p:extLst>
    <p:ext uri="{DCECCB84-F9BA-43D5-87BE-67443E8EF086}">
      <p15:sldGuideLst xmlns:p15="http://schemas.microsoft.com/office/powerpoint/2012/main">
        <p15:guide id="1" pos="3840">
          <p15:clr>
            <a:srgbClr val="FBAE40"/>
          </p15:clr>
        </p15:guide>
        <p15:guide id="2" pos="2466">
          <p15:clr>
            <a:srgbClr val="FBAE40"/>
          </p15:clr>
        </p15:guide>
        <p15:guide id="3" pos="2750">
          <p15:clr>
            <a:srgbClr val="FBAE40"/>
          </p15:clr>
        </p15:guide>
        <p15:guide id="4" pos="4934">
          <p15:clr>
            <a:srgbClr val="FBAE40"/>
          </p15:clr>
        </p15:guide>
        <p15:guide id="5" pos="521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 quote">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DE7B067-3B39-4C45-8542-7786B2F08212}"/>
              </a:ext>
            </a:extLst>
          </p:cNvPr>
          <p:cNvSpPr/>
          <p:nvPr userDrawn="1"/>
        </p:nvSpPr>
        <p:spPr>
          <a:xfrm>
            <a:off x="0" y="-1"/>
            <a:ext cx="9217742" cy="6858001"/>
          </a:xfrm>
          <a:prstGeom prst="rect">
            <a:avLst/>
          </a:prstGeom>
          <a:solidFill>
            <a:srgbClr val="007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schemeClr val="bg2"/>
              </a:solidFill>
            </a:endParaRPr>
          </a:p>
        </p:txBody>
      </p:sp>
      <p:sp>
        <p:nvSpPr>
          <p:cNvPr id="4" name="Tijdelijke aanduiding voor tekst 3">
            <a:extLst>
              <a:ext uri="{FF2B5EF4-FFF2-40B4-BE49-F238E27FC236}">
                <a16:creationId xmlns:a16="http://schemas.microsoft.com/office/drawing/2014/main" id="{39D4AC89-CCE6-6049-A5FF-F2EE4C7D01CF}"/>
              </a:ext>
            </a:extLst>
          </p:cNvPr>
          <p:cNvSpPr>
            <a:spLocks noGrp="1"/>
          </p:cNvSpPr>
          <p:nvPr>
            <p:ph type="body" sz="quarter" idx="10"/>
          </p:nvPr>
        </p:nvSpPr>
        <p:spPr>
          <a:xfrm>
            <a:off x="332057" y="442800"/>
            <a:ext cx="8479887" cy="5972400"/>
          </a:xfrm>
          <a:prstGeom prst="rect">
            <a:avLst/>
          </a:prstGeom>
        </p:spPr>
        <p:txBody>
          <a:bodyPr anchor="ctr" anchorCtr="0">
            <a:normAutofit/>
          </a:bodyPr>
          <a:lstStyle>
            <a:lvl1pPr algn="ctr">
              <a:lnSpc>
                <a:spcPct val="100000"/>
              </a:lnSpc>
              <a:defRPr sz="3000">
                <a:ln>
                  <a:noFill/>
                </a:ln>
                <a:solidFill>
                  <a:schemeClr val="bg2"/>
                </a:solidFill>
              </a:defRPr>
            </a:lvl1pPr>
          </a:lstStyle>
          <a:p>
            <a:pPr lvl="0"/>
            <a:r>
              <a:rPr lang="en-US"/>
              <a:t>Click to edit Master text styles</a:t>
            </a:r>
          </a:p>
        </p:txBody>
      </p:sp>
      <p:sp>
        <p:nvSpPr>
          <p:cNvPr id="5" name="TypeTextLevel" hidden="1">
            <a:extLst>
              <a:ext uri="{FF2B5EF4-FFF2-40B4-BE49-F238E27FC236}">
                <a16:creationId xmlns:a16="http://schemas.microsoft.com/office/drawing/2014/main" id="{65456933-FC8C-49C9-8667-FA951FB0C6FA}"/>
              </a:ext>
            </a:extLst>
          </p:cNvPr>
          <p:cNvSpPr txBox="1"/>
          <p:nvPr userDrawn="1"/>
        </p:nvSpPr>
        <p:spPr>
          <a:xfrm>
            <a:off x="-1260484" y="188640"/>
            <a:ext cx="1260484" cy="184666"/>
          </a:xfrm>
          <a:prstGeom prst="rect">
            <a:avLst/>
          </a:prstGeom>
          <a:noFill/>
        </p:spPr>
        <p:txBody>
          <a:bodyPr wrap="square" rtlCol="0">
            <a:spAutoFit/>
          </a:bodyPr>
          <a:lstStyle/>
          <a:p>
            <a:r>
              <a:rPr lang="nl-NL" sz="600" dirty="0" err="1"/>
              <a:t>NoLevel</a:t>
            </a:r>
            <a:endParaRPr lang="nl-NL" sz="600" dirty="0"/>
          </a:p>
        </p:txBody>
      </p:sp>
    </p:spTree>
    <p:extLst>
      <p:ext uri="{BB962C8B-B14F-4D97-AF65-F5344CB8AC3E}">
        <p14:creationId xmlns:p14="http://schemas.microsoft.com/office/powerpoint/2010/main" val="2583648777"/>
      </p:ext>
    </p:extLst>
  </p:cSld>
  <p:clrMapOvr>
    <a:masterClrMapping/>
  </p:clrMapOvr>
  <p:extLst>
    <p:ext uri="{DCECCB84-F9BA-43D5-87BE-67443E8EF086}">
      <p15:sldGuideLst xmlns:p15="http://schemas.microsoft.com/office/powerpoint/2012/main">
        <p15:guide id="4" pos="740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ree use layout">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DE7B067-3B39-4C45-8542-7786B2F08212}"/>
              </a:ext>
            </a:extLst>
          </p:cNvPr>
          <p:cNvSpPr/>
          <p:nvPr userDrawn="1"/>
        </p:nvSpPr>
        <p:spPr>
          <a:xfrm>
            <a:off x="0" y="-1"/>
            <a:ext cx="9144000" cy="6858001"/>
          </a:xfrm>
          <a:prstGeom prst="rect">
            <a:avLst/>
          </a:prstGeom>
          <a:solidFill>
            <a:srgbClr val="007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0" name="Tijdelijke aanduiding voor tekst 29">
            <a:extLst>
              <a:ext uri="{FF2B5EF4-FFF2-40B4-BE49-F238E27FC236}">
                <a16:creationId xmlns:a16="http://schemas.microsoft.com/office/drawing/2014/main" id="{52C414BC-31E2-FE45-9874-0AD51AE319CE}"/>
              </a:ext>
            </a:extLst>
          </p:cNvPr>
          <p:cNvSpPr>
            <a:spLocks noGrp="1"/>
          </p:cNvSpPr>
          <p:nvPr>
            <p:ph type="body" sz="quarter" idx="10" hasCustomPrompt="1"/>
          </p:nvPr>
        </p:nvSpPr>
        <p:spPr>
          <a:xfrm>
            <a:off x="338094" y="450850"/>
            <a:ext cx="2597605" cy="1899788"/>
          </a:xfrm>
          <a:prstGeom prst="rect">
            <a:avLst/>
          </a:prstGeom>
          <a:blipFill dpi="0" rotWithShape="1">
            <a:blip r:embed="rId2"/>
            <a:srcRect/>
            <a:tile tx="0" ty="0" sx="100000" sy="100000" flip="none" algn="tl"/>
          </a:blipFill>
        </p:spPr>
        <p:txBody>
          <a:bodyPr lIns="360000" tIns="360000" rIns="360000" bIns="360000">
            <a:spAutoFit/>
          </a:bodyPr>
          <a:lstStyle>
            <a:lvl1pPr>
              <a:lnSpc>
                <a:spcPct val="90000"/>
              </a:lnSpc>
              <a:defRPr>
                <a:solidFill>
                  <a:schemeClr val="tx2"/>
                </a:solidFill>
              </a:defRPr>
            </a:lvl1pPr>
            <a:lvl5pPr marL="269045" indent="-119047">
              <a:tabLst/>
              <a:defRPr/>
            </a:lvl5pPr>
          </a:lstStyle>
          <a:p>
            <a:r>
              <a:rPr lang="nl-NL" dirty="0"/>
              <a:t>Tekststijl van het model bewerken</a:t>
            </a:r>
          </a:p>
          <a:p>
            <a:pPr lvl="1"/>
            <a:r>
              <a:rPr lang="nl-NL" dirty="0"/>
              <a:t>Tweede niveau</a:t>
            </a:r>
          </a:p>
          <a:p>
            <a:pPr lvl="2"/>
            <a:r>
              <a:rPr lang="nl-NL" dirty="0"/>
              <a:t>Derde niveau</a:t>
            </a:r>
          </a:p>
          <a:p>
            <a:pPr lvl="3"/>
            <a:r>
              <a:rPr lang="nl-NL" dirty="0"/>
              <a:t>Vierde niveau</a:t>
            </a:r>
          </a:p>
        </p:txBody>
      </p:sp>
      <p:sp>
        <p:nvSpPr>
          <p:cNvPr id="31" name="Tijdelijke aanduiding voor tekst 29">
            <a:extLst>
              <a:ext uri="{FF2B5EF4-FFF2-40B4-BE49-F238E27FC236}">
                <a16:creationId xmlns:a16="http://schemas.microsoft.com/office/drawing/2014/main" id="{E851BC3C-5907-1644-A5FD-EBDF946BBEB8}"/>
              </a:ext>
            </a:extLst>
          </p:cNvPr>
          <p:cNvSpPr>
            <a:spLocks noGrp="1"/>
          </p:cNvSpPr>
          <p:nvPr>
            <p:ph type="body" sz="quarter" idx="11" hasCustomPrompt="1"/>
          </p:nvPr>
        </p:nvSpPr>
        <p:spPr>
          <a:xfrm>
            <a:off x="3273793" y="450851"/>
            <a:ext cx="2597605" cy="2081546"/>
          </a:xfrm>
          <a:prstGeom prst="rect">
            <a:avLst/>
          </a:prstGeom>
          <a:blipFill dpi="0" rotWithShape="1">
            <a:blip r:embed="rId3"/>
            <a:srcRect/>
            <a:tile tx="0" ty="0" sx="100000" sy="100000" flip="none" algn="bl"/>
          </a:blipFill>
        </p:spPr>
        <p:txBody>
          <a:bodyPr lIns="360000" tIns="360000" rIns="360000" bIns="540000">
            <a:spAutoFit/>
          </a:bodyPr>
          <a:lstStyle>
            <a:lvl1pPr>
              <a:lnSpc>
                <a:spcPct val="90000"/>
              </a:lnSpc>
              <a:defRPr>
                <a:solidFill>
                  <a:schemeClr val="tx2"/>
                </a:solidFill>
              </a:defRPr>
            </a:lvl1pPr>
            <a:lvl5pPr marL="269045" indent="-119047">
              <a:tabLst/>
              <a:defRPr/>
            </a:lvl5pPr>
          </a:lstStyle>
          <a:p>
            <a:r>
              <a:rPr lang="nl-NL" dirty="0"/>
              <a:t>Tekststijl van het model bewerken</a:t>
            </a:r>
          </a:p>
          <a:p>
            <a:pPr lvl="1"/>
            <a:r>
              <a:rPr lang="nl-NL" dirty="0"/>
              <a:t>Tweede niveau</a:t>
            </a:r>
          </a:p>
          <a:p>
            <a:pPr lvl="2"/>
            <a:r>
              <a:rPr lang="nl-NL" dirty="0"/>
              <a:t>Derde niveau</a:t>
            </a:r>
          </a:p>
          <a:p>
            <a:pPr lvl="3"/>
            <a:r>
              <a:rPr lang="nl-NL" dirty="0"/>
              <a:t>Vierde niveau</a:t>
            </a:r>
          </a:p>
        </p:txBody>
      </p:sp>
      <p:sp>
        <p:nvSpPr>
          <p:cNvPr id="5" name="TypeTextLevel" hidden="1">
            <a:extLst>
              <a:ext uri="{FF2B5EF4-FFF2-40B4-BE49-F238E27FC236}">
                <a16:creationId xmlns:a16="http://schemas.microsoft.com/office/drawing/2014/main" id="{F51249D2-B280-4187-A2B6-1E52C563A0F3}"/>
              </a:ext>
            </a:extLst>
          </p:cNvPr>
          <p:cNvSpPr txBox="1"/>
          <p:nvPr userDrawn="1"/>
        </p:nvSpPr>
        <p:spPr>
          <a:xfrm>
            <a:off x="-1260484" y="188640"/>
            <a:ext cx="1260484" cy="184666"/>
          </a:xfrm>
          <a:prstGeom prst="rect">
            <a:avLst/>
          </a:prstGeom>
          <a:noFill/>
        </p:spPr>
        <p:txBody>
          <a:bodyPr wrap="square" rtlCol="0">
            <a:spAutoFit/>
          </a:bodyPr>
          <a:lstStyle/>
          <a:p>
            <a:r>
              <a:rPr lang="nl-NL" sz="600" dirty="0" err="1"/>
              <a:t>TextSlide</a:t>
            </a:r>
            <a:endParaRPr lang="nl-NL" sz="600" dirty="0"/>
          </a:p>
        </p:txBody>
      </p:sp>
    </p:spTree>
    <p:extLst>
      <p:ext uri="{BB962C8B-B14F-4D97-AF65-F5344CB8AC3E}">
        <p14:creationId xmlns:p14="http://schemas.microsoft.com/office/powerpoint/2010/main" val="1184420804"/>
      </p:ext>
    </p:extLst>
  </p:cSld>
  <p:clrMapOvr>
    <a:masterClrMapping/>
  </p:clrMapOvr>
  <p:extLst>
    <p:ext uri="{DCECCB84-F9BA-43D5-87BE-67443E8EF086}">
      <p15:sldGuideLst xmlns:p15="http://schemas.microsoft.com/office/powerpoint/2012/main">
        <p15:guide id="5" pos="1232">
          <p15:clr>
            <a:srgbClr val="FBAE40"/>
          </p15:clr>
        </p15:guide>
        <p15:guide id="6" pos="1516">
          <p15:clr>
            <a:srgbClr val="FBAE40"/>
          </p15:clr>
        </p15:guide>
        <p15:guide id="7" pos="2466">
          <p15:clr>
            <a:srgbClr val="FBAE40"/>
          </p15:clr>
        </p15:guide>
        <p15:guide id="8" pos="2750">
          <p15:clr>
            <a:srgbClr val="FBAE40"/>
          </p15:clr>
        </p15:guide>
        <p15:guide id="9" pos="3698">
          <p15:clr>
            <a:srgbClr val="FBAE40"/>
          </p15:clr>
        </p15:guide>
        <p15:guide id="10" pos="3982">
          <p15:clr>
            <a:srgbClr val="FBAE40"/>
          </p15:clr>
        </p15:guide>
        <p15:guide id="11" pos="6164">
          <p15:clr>
            <a:srgbClr val="FBAE40"/>
          </p15:clr>
        </p15:guide>
        <p15:guide id="12" pos="6448">
          <p15:clr>
            <a:srgbClr val="FBAE40"/>
          </p15:clr>
        </p15:guide>
        <p15:guide id="13" pos="4930">
          <p15:clr>
            <a:srgbClr val="FBAE40"/>
          </p15:clr>
        </p15:guide>
        <p15:guide id="14" pos="52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 layout">
    <p:spTree>
      <p:nvGrpSpPr>
        <p:cNvPr id="1" name=""/>
        <p:cNvGrpSpPr/>
        <p:nvPr/>
      </p:nvGrpSpPr>
      <p:grpSpPr>
        <a:xfrm>
          <a:off x="0" y="0"/>
          <a:ext cx="0" cy="0"/>
          <a:chOff x="0" y="0"/>
          <a:chExt cx="0" cy="0"/>
        </a:xfrm>
      </p:grpSpPr>
      <p:pic>
        <p:nvPicPr>
          <p:cNvPr id="11" name="Afbeelding 5">
            <a:extLst>
              <a:ext uri="{FF2B5EF4-FFF2-40B4-BE49-F238E27FC236}">
                <a16:creationId xmlns:a16="http://schemas.microsoft.com/office/drawing/2014/main" id="{89795FE0-6FA0-F148-8C28-A37E61C9F3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8004309" y="6102174"/>
            <a:ext cx="828835" cy="609600"/>
          </a:xfrm>
          <a:prstGeom prst="rect">
            <a:avLst/>
          </a:prstGeom>
        </p:spPr>
      </p:pic>
      <p:sp>
        <p:nvSpPr>
          <p:cNvPr id="9" name="Titel 8">
            <a:extLst>
              <a:ext uri="{FF2B5EF4-FFF2-40B4-BE49-F238E27FC236}">
                <a16:creationId xmlns:a16="http://schemas.microsoft.com/office/drawing/2014/main" id="{284A8469-7372-B547-ACE6-C9E7A14FA1CD}"/>
              </a:ext>
            </a:extLst>
          </p:cNvPr>
          <p:cNvSpPr>
            <a:spLocks noGrp="1"/>
          </p:cNvSpPr>
          <p:nvPr>
            <p:ph type="title"/>
          </p:nvPr>
        </p:nvSpPr>
        <p:spPr>
          <a:xfrm>
            <a:off x="338092" y="450001"/>
            <a:ext cx="3317194" cy="695905"/>
          </a:xfrm>
        </p:spPr>
        <p:txBody>
          <a:bodyPr anchor="t" anchorCtr="0"/>
          <a:lstStyle>
            <a:lvl1pPr>
              <a:lnSpc>
                <a:spcPct val="90000"/>
              </a:lnSpc>
              <a:defRPr/>
            </a:lvl1pPr>
          </a:lstStyle>
          <a:p>
            <a:r>
              <a:rPr lang="en-US"/>
              <a:t>Click to edit Master title style</a:t>
            </a:r>
            <a:endParaRPr lang="nl-NL" dirty="0"/>
          </a:p>
        </p:txBody>
      </p:sp>
      <p:sp>
        <p:nvSpPr>
          <p:cNvPr id="3" name="Tijdelijke aanduiding voor tekst 2">
            <a:extLst>
              <a:ext uri="{FF2B5EF4-FFF2-40B4-BE49-F238E27FC236}">
                <a16:creationId xmlns:a16="http://schemas.microsoft.com/office/drawing/2014/main" id="{8053898B-A0FB-6F41-8248-C3D134E59A0E}"/>
              </a:ext>
            </a:extLst>
          </p:cNvPr>
          <p:cNvSpPr>
            <a:spLocks noGrp="1"/>
          </p:cNvSpPr>
          <p:nvPr>
            <p:ph type="body" sz="quarter" idx="10"/>
          </p:nvPr>
        </p:nvSpPr>
        <p:spPr>
          <a:xfrm>
            <a:off x="1264279" y="1685925"/>
            <a:ext cx="1630944" cy="4272817"/>
          </a:xfrm>
          <a:prstGeom prst="rect">
            <a:avLst/>
          </a:prstGeom>
        </p:spPr>
        <p:txBody>
          <a:bodyPr>
            <a:noAutofit/>
          </a:bodyPr>
          <a:lstStyle>
            <a:lvl1pPr>
              <a:spcAft>
                <a:spcPts val="0"/>
              </a:spcAft>
              <a:defRPr sz="1050">
                <a:solidFill>
                  <a:schemeClr val="tx2"/>
                </a:solidFill>
              </a:defRPr>
            </a:lvl1pPr>
            <a:lvl2pPr>
              <a:defRPr sz="900">
                <a:solidFill>
                  <a:schemeClr val="tx1"/>
                </a:solidFill>
              </a:defRPr>
            </a:lvl2pPr>
            <a:lvl3pPr marL="0" marR="0" indent="0" algn="l" defTabSz="514281" rtl="0" eaLnBrk="1" fontAlgn="auto" latinLnBrk="0" hangingPunct="1">
              <a:lnSpc>
                <a:spcPct val="110000"/>
              </a:lnSpc>
              <a:spcBef>
                <a:spcPts val="0"/>
              </a:spcBef>
              <a:spcAft>
                <a:spcPts val="0"/>
              </a:spcAft>
              <a:buClrTx/>
              <a:buSzTx/>
              <a:buFont typeface="Arial" panose="020B0604020202020204" pitchFamily="34" charset="0"/>
              <a:buNone/>
              <a:tabLst/>
              <a:defRPr sz="900">
                <a:solidFill>
                  <a:schemeClr val="accent2"/>
                </a:solidFill>
              </a:defRPr>
            </a:lvl3pPr>
            <a:lvl4pPr marL="213272" indent="-223808">
              <a:tabLst/>
              <a:defRPr sz="900"/>
            </a:lvl4pPr>
          </a:lstStyle>
          <a:p>
            <a:pPr lvl="0"/>
            <a:r>
              <a:rPr lang="en-US"/>
              <a:t>Click to edit Master text styles</a:t>
            </a:r>
          </a:p>
        </p:txBody>
      </p:sp>
      <p:sp>
        <p:nvSpPr>
          <p:cNvPr id="16" name="Tijdelijke aanduiding voor tekst 2">
            <a:extLst>
              <a:ext uri="{FF2B5EF4-FFF2-40B4-BE49-F238E27FC236}">
                <a16:creationId xmlns:a16="http://schemas.microsoft.com/office/drawing/2014/main" id="{F603BC99-1834-4146-9507-D97E1F7F5F08}"/>
              </a:ext>
            </a:extLst>
          </p:cNvPr>
          <p:cNvSpPr>
            <a:spLocks noGrp="1"/>
          </p:cNvSpPr>
          <p:nvPr>
            <p:ph type="body" sz="quarter" idx="13"/>
          </p:nvPr>
        </p:nvSpPr>
        <p:spPr>
          <a:xfrm>
            <a:off x="3235698" y="1685925"/>
            <a:ext cx="1630944" cy="4272817"/>
          </a:xfrm>
          <a:prstGeom prst="rect">
            <a:avLst/>
          </a:prstGeom>
        </p:spPr>
        <p:txBody>
          <a:bodyPr>
            <a:noAutofit/>
          </a:bodyPr>
          <a:lstStyle>
            <a:lvl1pPr>
              <a:spcAft>
                <a:spcPts val="0"/>
              </a:spcAft>
              <a:defRPr sz="1050">
                <a:solidFill>
                  <a:schemeClr val="tx2"/>
                </a:solidFill>
              </a:defRPr>
            </a:lvl1pPr>
            <a:lvl2pPr>
              <a:defRPr sz="900">
                <a:solidFill>
                  <a:schemeClr val="tx1"/>
                </a:solidFill>
              </a:defRPr>
            </a:lvl2pPr>
            <a:lvl3pPr marL="0" marR="0" indent="0" algn="l" defTabSz="514281" rtl="0" eaLnBrk="1" fontAlgn="auto" latinLnBrk="0" hangingPunct="1">
              <a:lnSpc>
                <a:spcPct val="110000"/>
              </a:lnSpc>
              <a:spcBef>
                <a:spcPts val="0"/>
              </a:spcBef>
              <a:spcAft>
                <a:spcPts val="0"/>
              </a:spcAft>
              <a:buClrTx/>
              <a:buSzTx/>
              <a:buFont typeface="Arial" panose="020B0604020202020204" pitchFamily="34" charset="0"/>
              <a:buNone/>
              <a:tabLst/>
              <a:defRPr sz="900">
                <a:solidFill>
                  <a:schemeClr val="accent2"/>
                </a:solidFill>
              </a:defRPr>
            </a:lvl3pPr>
            <a:lvl4pPr marL="213272" indent="-223808">
              <a:tabLst/>
              <a:defRPr sz="900"/>
            </a:lvl4pPr>
          </a:lstStyle>
          <a:p>
            <a:pPr lvl="0"/>
            <a:r>
              <a:rPr lang="en-US"/>
              <a:t>Click to edit Master text styles</a:t>
            </a:r>
          </a:p>
        </p:txBody>
      </p:sp>
      <p:sp>
        <p:nvSpPr>
          <p:cNvPr id="17" name="Tijdelijke aanduiding voor tekst 2">
            <a:extLst>
              <a:ext uri="{FF2B5EF4-FFF2-40B4-BE49-F238E27FC236}">
                <a16:creationId xmlns:a16="http://schemas.microsoft.com/office/drawing/2014/main" id="{ACCE8A20-CC86-CA4D-B024-FB2F78E18A48}"/>
              </a:ext>
            </a:extLst>
          </p:cNvPr>
          <p:cNvSpPr>
            <a:spLocks noGrp="1"/>
          </p:cNvSpPr>
          <p:nvPr>
            <p:ph type="body" sz="quarter" idx="14"/>
          </p:nvPr>
        </p:nvSpPr>
        <p:spPr>
          <a:xfrm>
            <a:off x="5207116" y="1685925"/>
            <a:ext cx="1630944" cy="4272817"/>
          </a:xfrm>
          <a:prstGeom prst="rect">
            <a:avLst/>
          </a:prstGeom>
        </p:spPr>
        <p:txBody>
          <a:bodyPr>
            <a:noAutofit/>
          </a:bodyPr>
          <a:lstStyle>
            <a:lvl1pPr>
              <a:spcAft>
                <a:spcPts val="0"/>
              </a:spcAft>
              <a:defRPr sz="1050">
                <a:solidFill>
                  <a:schemeClr val="tx2"/>
                </a:solidFill>
              </a:defRPr>
            </a:lvl1pPr>
            <a:lvl2pPr>
              <a:defRPr sz="900">
                <a:solidFill>
                  <a:schemeClr val="tx1"/>
                </a:solidFill>
              </a:defRPr>
            </a:lvl2pPr>
            <a:lvl3pPr marL="0" marR="0" indent="0" algn="l" defTabSz="514281" rtl="0" eaLnBrk="1" fontAlgn="auto" latinLnBrk="0" hangingPunct="1">
              <a:lnSpc>
                <a:spcPct val="110000"/>
              </a:lnSpc>
              <a:spcBef>
                <a:spcPts val="0"/>
              </a:spcBef>
              <a:spcAft>
                <a:spcPts val="0"/>
              </a:spcAft>
              <a:buClrTx/>
              <a:buSzTx/>
              <a:buFont typeface="Arial" panose="020B0604020202020204" pitchFamily="34" charset="0"/>
              <a:buNone/>
              <a:tabLst/>
              <a:defRPr sz="900">
                <a:solidFill>
                  <a:schemeClr val="accent2"/>
                </a:solidFill>
              </a:defRPr>
            </a:lvl3pPr>
            <a:lvl4pPr marL="213272" indent="-223808">
              <a:tabLst/>
              <a:defRPr sz="900"/>
            </a:lvl4pPr>
          </a:lstStyle>
          <a:p>
            <a:pPr lvl="0"/>
            <a:r>
              <a:rPr lang="en-US"/>
              <a:t>Click to edit Master text styles</a:t>
            </a:r>
          </a:p>
        </p:txBody>
      </p:sp>
      <p:sp>
        <p:nvSpPr>
          <p:cNvPr id="18" name="Tijdelijke aanduiding voor tekst 2">
            <a:extLst>
              <a:ext uri="{FF2B5EF4-FFF2-40B4-BE49-F238E27FC236}">
                <a16:creationId xmlns:a16="http://schemas.microsoft.com/office/drawing/2014/main" id="{16FAC097-6C6A-4445-A425-7A7103C70DFF}"/>
              </a:ext>
            </a:extLst>
          </p:cNvPr>
          <p:cNvSpPr>
            <a:spLocks noGrp="1"/>
          </p:cNvSpPr>
          <p:nvPr>
            <p:ph type="body" sz="quarter" idx="15"/>
          </p:nvPr>
        </p:nvSpPr>
        <p:spPr>
          <a:xfrm>
            <a:off x="7178534" y="1685925"/>
            <a:ext cx="1630944" cy="4272817"/>
          </a:xfrm>
          <a:prstGeom prst="rect">
            <a:avLst/>
          </a:prstGeom>
        </p:spPr>
        <p:txBody>
          <a:bodyPr>
            <a:noAutofit/>
          </a:bodyPr>
          <a:lstStyle>
            <a:lvl1pPr>
              <a:spcAft>
                <a:spcPts val="0"/>
              </a:spcAft>
              <a:defRPr sz="1050">
                <a:solidFill>
                  <a:schemeClr val="tx2"/>
                </a:solidFill>
              </a:defRPr>
            </a:lvl1pPr>
            <a:lvl2pPr>
              <a:defRPr sz="900">
                <a:solidFill>
                  <a:schemeClr val="tx1"/>
                </a:solidFill>
              </a:defRPr>
            </a:lvl2pPr>
            <a:lvl3pPr marL="0" marR="0" indent="0" algn="l" defTabSz="514281" rtl="0" eaLnBrk="1" fontAlgn="auto" latinLnBrk="0" hangingPunct="1">
              <a:lnSpc>
                <a:spcPct val="110000"/>
              </a:lnSpc>
              <a:spcBef>
                <a:spcPts val="0"/>
              </a:spcBef>
              <a:spcAft>
                <a:spcPts val="0"/>
              </a:spcAft>
              <a:buClrTx/>
              <a:buSzTx/>
              <a:buFont typeface="Arial" panose="020B0604020202020204" pitchFamily="34" charset="0"/>
              <a:buNone/>
              <a:tabLst/>
              <a:defRPr sz="900">
                <a:solidFill>
                  <a:schemeClr val="accent2"/>
                </a:solidFill>
              </a:defRPr>
            </a:lvl3pPr>
            <a:lvl4pPr marL="213272" indent="-223808">
              <a:tabLst/>
              <a:defRPr sz="900"/>
            </a:lvl4pPr>
          </a:lstStyle>
          <a:p>
            <a:pPr lvl="0"/>
            <a:r>
              <a:rPr lang="en-US"/>
              <a:t>Click to edit Master text styles</a:t>
            </a:r>
          </a:p>
        </p:txBody>
      </p:sp>
      <p:sp>
        <p:nvSpPr>
          <p:cNvPr id="10" name="TypeTextLevel" hidden="1">
            <a:extLst>
              <a:ext uri="{FF2B5EF4-FFF2-40B4-BE49-F238E27FC236}">
                <a16:creationId xmlns:a16="http://schemas.microsoft.com/office/drawing/2014/main" id="{5224EB65-967A-4B88-AB03-7A6AA0243080}"/>
              </a:ext>
            </a:extLst>
          </p:cNvPr>
          <p:cNvSpPr txBox="1"/>
          <p:nvPr userDrawn="1"/>
        </p:nvSpPr>
        <p:spPr>
          <a:xfrm>
            <a:off x="-1260484" y="188640"/>
            <a:ext cx="1260484" cy="184666"/>
          </a:xfrm>
          <a:prstGeom prst="rect">
            <a:avLst/>
          </a:prstGeom>
          <a:noFill/>
        </p:spPr>
        <p:txBody>
          <a:bodyPr wrap="square" rtlCol="0">
            <a:spAutoFit/>
          </a:bodyPr>
          <a:lstStyle/>
          <a:p>
            <a:r>
              <a:rPr lang="nl-NL" sz="600" dirty="0" err="1"/>
              <a:t>TextSlide</a:t>
            </a:r>
            <a:endParaRPr lang="nl-NL" sz="600" dirty="0"/>
          </a:p>
        </p:txBody>
      </p:sp>
      <p:sp>
        <p:nvSpPr>
          <p:cNvPr id="5" name="Tijdelijke aanduiding voor voettekst 4">
            <a:extLst>
              <a:ext uri="{FF2B5EF4-FFF2-40B4-BE49-F238E27FC236}">
                <a16:creationId xmlns:a16="http://schemas.microsoft.com/office/drawing/2014/main" id="{FCE69AFB-FDA0-4186-AE46-81AF13BC067B}"/>
              </a:ext>
            </a:extLst>
          </p:cNvPr>
          <p:cNvSpPr>
            <a:spLocks noGrp="1"/>
          </p:cNvSpPr>
          <p:nvPr>
            <p:ph type="ftr" sz="quarter" idx="16"/>
          </p:nvPr>
        </p:nvSpPr>
        <p:spPr/>
        <p:txBody>
          <a:bodyPr/>
          <a:lstStyle/>
          <a:p>
            <a:r>
              <a:rPr lang="en-GB"/>
              <a:t>Footer text - Faculty or department name</a:t>
            </a:r>
            <a:endParaRPr lang="nl-NL" dirty="0"/>
          </a:p>
        </p:txBody>
      </p:sp>
      <p:sp>
        <p:nvSpPr>
          <p:cNvPr id="6" name="Tijdelijke aanduiding voor dianummer 5">
            <a:extLst>
              <a:ext uri="{FF2B5EF4-FFF2-40B4-BE49-F238E27FC236}">
                <a16:creationId xmlns:a16="http://schemas.microsoft.com/office/drawing/2014/main" id="{E9BB55B4-9D18-4901-B46D-3A0BD64A6F3E}"/>
              </a:ext>
            </a:extLst>
          </p:cNvPr>
          <p:cNvSpPr>
            <a:spLocks noGrp="1"/>
          </p:cNvSpPr>
          <p:nvPr>
            <p:ph type="sldNum" sz="quarter" idx="17"/>
          </p:nvPr>
        </p:nvSpPr>
        <p:spPr/>
        <p:txBody>
          <a:bodyPr/>
          <a:lstStyle/>
          <a:p>
            <a:pPr algn="l"/>
            <a:fld id="{840C1E0B-154D-844F-9C3C-CB8827A7EAB0}" type="slidenum">
              <a:rPr lang="nl-NL" smtClean="0"/>
              <a:pPr algn="l"/>
              <a:t>‹#›</a:t>
            </a:fld>
            <a:r>
              <a:rPr lang="nl-NL"/>
              <a:t> </a:t>
            </a:r>
            <a:endParaRPr lang="nl-NL" dirty="0"/>
          </a:p>
        </p:txBody>
      </p:sp>
    </p:spTree>
    <p:extLst>
      <p:ext uri="{BB962C8B-B14F-4D97-AF65-F5344CB8AC3E}">
        <p14:creationId xmlns:p14="http://schemas.microsoft.com/office/powerpoint/2010/main" val="811491452"/>
      </p:ext>
    </p:extLst>
  </p:cSld>
  <p:clrMapOvr>
    <a:masterClrMapping/>
  </p:clrMapOvr>
  <p:extLst>
    <p:ext uri="{DCECCB84-F9BA-43D5-87BE-67443E8EF086}">
      <p15:sldGuideLst xmlns:p15="http://schemas.microsoft.com/office/powerpoint/2012/main">
        <p15:guide id="2" pos="2432">
          <p15:clr>
            <a:srgbClr val="FBAE40"/>
          </p15:clr>
        </p15:guide>
        <p15:guide id="3" pos="2714">
          <p15:clr>
            <a:srgbClr val="FBAE40"/>
          </p15:clr>
        </p15:guide>
        <p15:guide id="4" pos="4090">
          <p15:clr>
            <a:srgbClr val="FBAE40"/>
          </p15:clr>
        </p15:guide>
        <p15:guide id="5" pos="4370">
          <p15:clr>
            <a:srgbClr val="FBAE40"/>
          </p15:clr>
        </p15:guide>
        <p15:guide id="6" pos="5742">
          <p15:clr>
            <a:srgbClr val="FBAE40"/>
          </p15:clr>
        </p15:guide>
        <p15:guide id="7" pos="6026">
          <p15:clr>
            <a:srgbClr val="FBAE40"/>
          </p15:clr>
        </p15:guide>
        <p15:guide id="9" pos="106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on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69575-FC44-7E4A-8838-61D5730DC3A6}"/>
              </a:ext>
            </a:extLst>
          </p:cNvPr>
          <p:cNvSpPr>
            <a:spLocks noGrp="1"/>
          </p:cNvSpPr>
          <p:nvPr>
            <p:ph type="title"/>
          </p:nvPr>
        </p:nvSpPr>
        <p:spPr>
          <a:xfrm>
            <a:off x="338094" y="494448"/>
            <a:ext cx="3317194" cy="695905"/>
          </a:xfrm>
        </p:spPr>
        <p:txBody>
          <a:bodyPr/>
          <a:lstStyle>
            <a:lvl1pPr>
              <a:lnSpc>
                <a:spcPct val="90000"/>
              </a:lnSpc>
              <a:defRPr/>
            </a:lvl1pPr>
          </a:lstStyle>
          <a:p>
            <a:r>
              <a:rPr lang="en-US"/>
              <a:t>Click to edit Master title style</a:t>
            </a:r>
            <a:endParaRPr lang="nl-NL" dirty="0"/>
          </a:p>
        </p:txBody>
      </p:sp>
      <p:sp>
        <p:nvSpPr>
          <p:cNvPr id="6" name="Tijdelijke aanduiding voor tabel 5">
            <a:extLst>
              <a:ext uri="{FF2B5EF4-FFF2-40B4-BE49-F238E27FC236}">
                <a16:creationId xmlns:a16="http://schemas.microsoft.com/office/drawing/2014/main" id="{5AD1E237-53F2-D740-A90A-6D81BF701411}"/>
              </a:ext>
            </a:extLst>
          </p:cNvPr>
          <p:cNvSpPr>
            <a:spLocks noGrp="1"/>
          </p:cNvSpPr>
          <p:nvPr>
            <p:ph type="tbl" sz="quarter" idx="12"/>
          </p:nvPr>
        </p:nvSpPr>
        <p:spPr>
          <a:xfrm>
            <a:off x="1132564" y="1685925"/>
            <a:ext cx="7678104" cy="4270374"/>
          </a:xfrm>
          <a:prstGeom prst="rect">
            <a:avLst/>
          </a:prstGeom>
        </p:spPr>
        <p:txBody>
          <a:bodyPr/>
          <a:lstStyle/>
          <a:p>
            <a:r>
              <a:rPr lang="en-US"/>
              <a:t>Click icon to add table</a:t>
            </a:r>
            <a:endParaRPr lang="nl-NL" dirty="0"/>
          </a:p>
        </p:txBody>
      </p:sp>
      <p:pic>
        <p:nvPicPr>
          <p:cNvPr id="7" name="Afbeelding 5">
            <a:extLst>
              <a:ext uri="{FF2B5EF4-FFF2-40B4-BE49-F238E27FC236}">
                <a16:creationId xmlns:a16="http://schemas.microsoft.com/office/drawing/2014/main" id="{63563CDA-94CD-CF48-ABF5-65A46919EF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8004309" y="6102174"/>
            <a:ext cx="828835" cy="609600"/>
          </a:xfrm>
          <a:prstGeom prst="rect">
            <a:avLst/>
          </a:prstGeom>
        </p:spPr>
      </p:pic>
      <p:sp>
        <p:nvSpPr>
          <p:cNvPr id="5" name="Footer Placeholder 4">
            <a:extLst>
              <a:ext uri="{FF2B5EF4-FFF2-40B4-BE49-F238E27FC236}">
                <a16:creationId xmlns:a16="http://schemas.microsoft.com/office/drawing/2014/main" id="{55BA0F3B-5B4C-4221-BF73-1E0637789E70}"/>
              </a:ext>
            </a:extLst>
          </p:cNvPr>
          <p:cNvSpPr>
            <a:spLocks noGrp="1"/>
          </p:cNvSpPr>
          <p:nvPr>
            <p:ph type="ftr" sz="quarter" idx="13"/>
          </p:nvPr>
        </p:nvSpPr>
        <p:spPr/>
        <p:txBody>
          <a:bodyPr/>
          <a:lstStyle/>
          <a:p>
            <a:r>
              <a:rPr lang="en-GB"/>
              <a:t>Footer text - Faculty or department name</a:t>
            </a:r>
            <a:endParaRPr lang="nl-NL" dirty="0"/>
          </a:p>
        </p:txBody>
      </p:sp>
      <p:sp>
        <p:nvSpPr>
          <p:cNvPr id="8" name="Slide Number Placeholder 7">
            <a:extLst>
              <a:ext uri="{FF2B5EF4-FFF2-40B4-BE49-F238E27FC236}">
                <a16:creationId xmlns:a16="http://schemas.microsoft.com/office/drawing/2014/main" id="{2537DA3D-0D03-4BE0-8251-514521C6C472}"/>
              </a:ext>
            </a:extLst>
          </p:cNvPr>
          <p:cNvSpPr>
            <a:spLocks noGrp="1"/>
          </p:cNvSpPr>
          <p:nvPr>
            <p:ph type="sldNum" sz="quarter" idx="14"/>
          </p:nvPr>
        </p:nvSpPr>
        <p:spPr/>
        <p:txBody>
          <a:bodyPr/>
          <a:lstStyle/>
          <a:p>
            <a:pPr algn="l"/>
            <a:fld id="{840C1E0B-154D-844F-9C3C-CB8827A7EAB0}" type="slidenum">
              <a:rPr lang="nl-NL" smtClean="0"/>
              <a:pPr algn="l"/>
              <a:t>‹#›</a:t>
            </a:fld>
            <a:r>
              <a:rPr lang="nl-NL"/>
              <a:t> </a:t>
            </a:r>
            <a:endParaRPr lang="nl-NL" dirty="0"/>
          </a:p>
        </p:txBody>
      </p:sp>
      <p:sp>
        <p:nvSpPr>
          <p:cNvPr id="9" name="TypeTextLevel" hidden="1">
            <a:extLst>
              <a:ext uri="{FF2B5EF4-FFF2-40B4-BE49-F238E27FC236}">
                <a16:creationId xmlns:a16="http://schemas.microsoft.com/office/drawing/2014/main" id="{6A62A801-68F1-4302-B58F-E01797EA2E86}"/>
              </a:ext>
            </a:extLst>
          </p:cNvPr>
          <p:cNvSpPr txBox="1"/>
          <p:nvPr userDrawn="1"/>
        </p:nvSpPr>
        <p:spPr>
          <a:xfrm>
            <a:off x="-1260484" y="188640"/>
            <a:ext cx="1260484" cy="184666"/>
          </a:xfrm>
          <a:prstGeom prst="rect">
            <a:avLst/>
          </a:prstGeom>
          <a:noFill/>
        </p:spPr>
        <p:txBody>
          <a:bodyPr wrap="square" rtlCol="0">
            <a:spAutoFit/>
          </a:bodyPr>
          <a:lstStyle/>
          <a:p>
            <a:r>
              <a:rPr lang="nl-NL" sz="600" dirty="0" err="1"/>
              <a:t>NoLevel</a:t>
            </a:r>
            <a:endParaRPr lang="nl-NL" sz="600" dirty="0"/>
          </a:p>
        </p:txBody>
      </p:sp>
    </p:spTree>
    <p:extLst>
      <p:ext uri="{BB962C8B-B14F-4D97-AF65-F5344CB8AC3E}">
        <p14:creationId xmlns:p14="http://schemas.microsoft.com/office/powerpoint/2010/main" val="233858190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onsors/partners, VU logo only">
    <p:bg>
      <p:bgPr>
        <a:solidFill>
          <a:srgbClr val="F2EFED"/>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AD303578-903C-A34A-AF9B-392F1BD2B760}"/>
              </a:ext>
            </a:extLst>
          </p:cNvPr>
          <p:cNvSpPr/>
          <p:nvPr userDrawn="1"/>
        </p:nvSpPr>
        <p:spPr>
          <a:xfrm>
            <a:off x="2976" y="1"/>
            <a:ext cx="9144000" cy="2136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nl-NL" sz="1350" dirty="0"/>
          </a:p>
        </p:txBody>
      </p:sp>
      <p:sp>
        <p:nvSpPr>
          <p:cNvPr id="9" name="Tijdelijke aanduiding voor tekst 8">
            <a:extLst>
              <a:ext uri="{FF2B5EF4-FFF2-40B4-BE49-F238E27FC236}">
                <a16:creationId xmlns:a16="http://schemas.microsoft.com/office/drawing/2014/main" id="{9B428526-287A-244A-8A85-27B89673C4A3}"/>
              </a:ext>
            </a:extLst>
          </p:cNvPr>
          <p:cNvSpPr>
            <a:spLocks noGrp="1"/>
          </p:cNvSpPr>
          <p:nvPr>
            <p:ph type="body" sz="quarter" idx="18" hasCustomPrompt="1"/>
          </p:nvPr>
        </p:nvSpPr>
        <p:spPr>
          <a:xfrm>
            <a:off x="338094" y="1680793"/>
            <a:ext cx="8473764" cy="2150105"/>
          </a:xfrm>
          <a:prstGeom prst="rect">
            <a:avLst/>
          </a:prstGeom>
          <a:blipFill dpi="0" rotWithShape="1">
            <a:blip r:embed="rId2">
              <a:extLst>
                <a:ext uri="{96DAC541-7B7A-43D3-8B79-37D633B846F1}">
                  <asvg:svgBlip xmlns:asvg="http://schemas.microsoft.com/office/drawing/2016/SVG/main" r:embed="rId3"/>
                </a:ext>
              </a:extLst>
            </a:blip>
            <a:srcRect/>
            <a:tile tx="0" ty="0" sx="100000" sy="100000" flip="none" algn="bl"/>
          </a:blipFill>
        </p:spPr>
        <p:txBody>
          <a:bodyPr wrap="square" lIns="442800" tIns="442800" rIns="442800" bIns="442800">
            <a:spAutoFit/>
          </a:bodyPr>
          <a:lstStyle>
            <a:lvl1pPr>
              <a:lnSpc>
                <a:spcPct val="90000"/>
              </a:lnSpc>
              <a:spcAft>
                <a:spcPts val="0"/>
              </a:spcAft>
              <a:defRPr sz="2400" b="0" i="0">
                <a:solidFill>
                  <a:schemeClr val="bg2"/>
                </a:solidFill>
                <a:latin typeface="DINPro-Medium" pitchFamily="2" charset="0"/>
              </a:defRPr>
            </a:lvl1pPr>
            <a:lvl2pPr>
              <a:lnSpc>
                <a:spcPct val="90000"/>
              </a:lnSpc>
              <a:defRPr sz="1800">
                <a:solidFill>
                  <a:schemeClr val="bg2"/>
                </a:solidFill>
                <a:latin typeface="DINPro" pitchFamily="2" charset="0"/>
              </a:defRPr>
            </a:lvl2pPr>
            <a:lvl3pPr>
              <a:defRPr>
                <a:solidFill>
                  <a:schemeClr val="bg2"/>
                </a:solidFill>
                <a:latin typeface="DINPro" pitchFamily="2" charset="0"/>
              </a:defRPr>
            </a:lvl3pPr>
          </a:lstStyle>
          <a:p>
            <a:r>
              <a:rPr lang="nl-NL" dirty="0"/>
              <a:t>Stijl van het model bewerken</a:t>
            </a:r>
          </a:p>
          <a:p>
            <a:pPr lvl="1"/>
            <a:r>
              <a:rPr lang="nl-NL" dirty="0"/>
              <a:t>Tweede niveau</a:t>
            </a:r>
          </a:p>
          <a:p>
            <a:pPr lvl="2"/>
            <a:r>
              <a:rPr lang="nl-NL" dirty="0"/>
              <a:t>Derde niveau
Vierde niveau
Vijfde niveau</a:t>
            </a:r>
          </a:p>
        </p:txBody>
      </p:sp>
      <p:sp>
        <p:nvSpPr>
          <p:cNvPr id="5" name="TypeTextLevel">
            <a:extLst>
              <a:ext uri="{FF2B5EF4-FFF2-40B4-BE49-F238E27FC236}">
                <a16:creationId xmlns:a16="http://schemas.microsoft.com/office/drawing/2014/main" id="{D6489275-1A54-4253-9B79-42FA5F1E3216}"/>
              </a:ext>
            </a:extLst>
          </p:cNvPr>
          <p:cNvSpPr txBox="1"/>
          <p:nvPr userDrawn="1"/>
        </p:nvSpPr>
        <p:spPr>
          <a:xfrm>
            <a:off x="-1260484" y="188640"/>
            <a:ext cx="1260484" cy="184666"/>
          </a:xfrm>
          <a:prstGeom prst="rect">
            <a:avLst/>
          </a:prstGeom>
          <a:noFill/>
        </p:spPr>
        <p:txBody>
          <a:bodyPr wrap="square" rtlCol="0">
            <a:spAutoFit/>
          </a:bodyPr>
          <a:lstStyle/>
          <a:p>
            <a:r>
              <a:rPr lang="nl-NL" sz="600" dirty="0" err="1"/>
              <a:t>TextSlide</a:t>
            </a:r>
            <a:endParaRPr lang="nl-NL" sz="600" dirty="0"/>
          </a:p>
        </p:txBody>
      </p:sp>
      <p:pic>
        <p:nvPicPr>
          <p:cNvPr id="6" name="Afbeelding 5">
            <a:extLst>
              <a:ext uri="{FF2B5EF4-FFF2-40B4-BE49-F238E27FC236}">
                <a16:creationId xmlns:a16="http://schemas.microsoft.com/office/drawing/2014/main" id="{283FBF2E-73CB-2744-ABB2-73A4A75C7BF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74996" y="501839"/>
            <a:ext cx="1757773" cy="565200"/>
          </a:xfrm>
          <a:prstGeom prst="rect">
            <a:avLst/>
          </a:prstGeom>
        </p:spPr>
      </p:pic>
    </p:spTree>
    <p:extLst>
      <p:ext uri="{BB962C8B-B14F-4D97-AF65-F5344CB8AC3E}">
        <p14:creationId xmlns:p14="http://schemas.microsoft.com/office/powerpoint/2010/main" val="1643249762"/>
      </p:ext>
    </p:extLst>
  </p:cSld>
  <p:clrMapOvr>
    <a:masterClrMapping/>
  </p:clrMapOvr>
  <p:extLst>
    <p:ext uri="{DCECCB84-F9BA-43D5-87BE-67443E8EF086}">
      <p15:sldGuideLst xmlns:p15="http://schemas.microsoft.com/office/powerpoint/2012/main">
        <p15:guide id="9" pos="567">
          <p15:clr>
            <a:srgbClr val="FBAE40"/>
          </p15:clr>
        </p15:guide>
        <p15:guide id="10" orient="horz" pos="1346">
          <p15:clr>
            <a:srgbClr val="FBAE40"/>
          </p15:clr>
        </p15:guide>
        <p15:guide id="11" pos="3984">
          <p15:clr>
            <a:srgbClr val="FBAE40"/>
          </p15:clr>
        </p15:guide>
        <p15:guide id="12" pos="3700">
          <p15:clr>
            <a:srgbClr val="FBAE40"/>
          </p15:clr>
        </p15:guide>
        <p15:guide id="13" pos="7120">
          <p15:clr>
            <a:srgbClr val="FBAE40"/>
          </p15:clr>
        </p15:guide>
        <p15:guide id="14" pos="2276">
          <p15:clr>
            <a:srgbClr val="FBAE40"/>
          </p15:clr>
        </p15:guide>
        <p15:guide id="15" pos="1996">
          <p15:clr>
            <a:srgbClr val="FBAE40"/>
          </p15:clr>
        </p15:guide>
        <p15:guide id="16" pos="5411">
          <p15:clr>
            <a:srgbClr val="FBAE40"/>
          </p15:clr>
        </p15:guide>
        <p15:guide id="17" pos="569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onsors/partners, faculty/department">
    <p:bg>
      <p:bgPr>
        <a:solidFill>
          <a:srgbClr val="F2EFED"/>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AD303578-903C-A34A-AF9B-392F1BD2B760}"/>
              </a:ext>
            </a:extLst>
          </p:cNvPr>
          <p:cNvSpPr/>
          <p:nvPr userDrawn="1"/>
        </p:nvSpPr>
        <p:spPr>
          <a:xfrm>
            <a:off x="2976" y="1"/>
            <a:ext cx="9144000" cy="2136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nl-NL" sz="1350" dirty="0"/>
          </a:p>
        </p:txBody>
      </p:sp>
      <p:sp>
        <p:nvSpPr>
          <p:cNvPr id="9" name="Tijdelijke aanduiding voor tekst 8">
            <a:extLst>
              <a:ext uri="{FF2B5EF4-FFF2-40B4-BE49-F238E27FC236}">
                <a16:creationId xmlns:a16="http://schemas.microsoft.com/office/drawing/2014/main" id="{9B428526-287A-244A-8A85-27B89673C4A3}"/>
              </a:ext>
            </a:extLst>
          </p:cNvPr>
          <p:cNvSpPr>
            <a:spLocks noGrp="1"/>
          </p:cNvSpPr>
          <p:nvPr>
            <p:ph type="body" sz="quarter" idx="18" hasCustomPrompt="1"/>
          </p:nvPr>
        </p:nvSpPr>
        <p:spPr>
          <a:xfrm>
            <a:off x="338094" y="1680793"/>
            <a:ext cx="8473764" cy="2205505"/>
          </a:xfrm>
          <a:prstGeom prst="rect">
            <a:avLst/>
          </a:prstGeom>
          <a:blipFill dpi="0" rotWithShape="1">
            <a:blip r:embed="rId2">
              <a:extLst>
                <a:ext uri="{96DAC541-7B7A-43D3-8B79-37D633B846F1}">
                  <asvg:svgBlip xmlns:asvg="http://schemas.microsoft.com/office/drawing/2016/SVG/main" r:embed="rId3"/>
                </a:ext>
              </a:extLst>
            </a:blip>
            <a:srcRect/>
            <a:tile tx="0" ty="0" sx="100000" sy="100000" flip="none" algn="bl"/>
          </a:blipFill>
        </p:spPr>
        <p:txBody>
          <a:bodyPr wrap="square" lIns="442800" tIns="442800" rIns="442800" bIns="442800">
            <a:spAutoFit/>
          </a:bodyPr>
          <a:lstStyle>
            <a:lvl1pPr>
              <a:lnSpc>
                <a:spcPct val="90000"/>
              </a:lnSpc>
              <a:spcAft>
                <a:spcPts val="0"/>
              </a:spcAft>
              <a:defRPr sz="2400" b="0" i="0">
                <a:solidFill>
                  <a:schemeClr val="bg2"/>
                </a:solidFill>
                <a:latin typeface="DINPro-Medium" pitchFamily="2" charset="0"/>
              </a:defRPr>
            </a:lvl1pPr>
            <a:lvl2pPr>
              <a:defRPr sz="1800">
                <a:solidFill>
                  <a:schemeClr val="bg2"/>
                </a:solidFill>
                <a:latin typeface="DINPro" pitchFamily="2" charset="0"/>
              </a:defRPr>
            </a:lvl2pPr>
            <a:lvl3pPr>
              <a:defRPr>
                <a:solidFill>
                  <a:schemeClr val="bg2"/>
                </a:solidFill>
                <a:latin typeface="DINPro" pitchFamily="2" charset="0"/>
              </a:defRPr>
            </a:lvl3pPr>
          </a:lstStyle>
          <a:p>
            <a:r>
              <a:rPr lang="nl-NL" dirty="0"/>
              <a:t>Stijl van het model bewerken</a:t>
            </a:r>
          </a:p>
          <a:p>
            <a:pPr lvl="1"/>
            <a:r>
              <a:rPr lang="nl-NL" dirty="0"/>
              <a:t>Tweede niveau</a:t>
            </a:r>
          </a:p>
          <a:p>
            <a:pPr lvl="2"/>
            <a:r>
              <a:rPr lang="nl-NL" dirty="0"/>
              <a:t>Derde niveau
Vierde niveau
Vijfde niveau</a:t>
            </a:r>
          </a:p>
        </p:txBody>
      </p:sp>
      <p:sp>
        <p:nvSpPr>
          <p:cNvPr id="7" name="TypeTextLevel">
            <a:extLst>
              <a:ext uri="{FF2B5EF4-FFF2-40B4-BE49-F238E27FC236}">
                <a16:creationId xmlns:a16="http://schemas.microsoft.com/office/drawing/2014/main" id="{DD0753F9-AB9F-484E-AB75-937E33C9CD6E}"/>
              </a:ext>
            </a:extLst>
          </p:cNvPr>
          <p:cNvSpPr txBox="1"/>
          <p:nvPr userDrawn="1"/>
        </p:nvSpPr>
        <p:spPr>
          <a:xfrm>
            <a:off x="-1260484" y="188640"/>
            <a:ext cx="1260484" cy="184666"/>
          </a:xfrm>
          <a:prstGeom prst="rect">
            <a:avLst/>
          </a:prstGeom>
          <a:noFill/>
        </p:spPr>
        <p:txBody>
          <a:bodyPr wrap="square" rtlCol="0">
            <a:spAutoFit/>
          </a:bodyPr>
          <a:lstStyle/>
          <a:p>
            <a:r>
              <a:rPr lang="nl-NL" sz="600" dirty="0" err="1"/>
              <a:t>TextSlide</a:t>
            </a:r>
            <a:endParaRPr lang="nl-NL" sz="600" dirty="0"/>
          </a:p>
        </p:txBody>
      </p:sp>
      <p:sp>
        <p:nvSpPr>
          <p:cNvPr id="8" name="Tijdelijke aanduiding voor tekst 4">
            <a:extLst>
              <a:ext uri="{FF2B5EF4-FFF2-40B4-BE49-F238E27FC236}">
                <a16:creationId xmlns:a16="http://schemas.microsoft.com/office/drawing/2014/main" id="{044E1D69-4E50-474F-B8E2-B92F4F8635B8}"/>
              </a:ext>
            </a:extLst>
          </p:cNvPr>
          <p:cNvSpPr>
            <a:spLocks noGrp="1"/>
          </p:cNvSpPr>
          <p:nvPr>
            <p:ph type="body" sz="quarter" idx="20" hasCustomPrompt="1"/>
          </p:nvPr>
        </p:nvSpPr>
        <p:spPr>
          <a:xfrm>
            <a:off x="2566059" y="455858"/>
            <a:ext cx="2176774" cy="784225"/>
          </a:xfrm>
          <a:prstGeom prst="rect">
            <a:avLst/>
          </a:prstGeom>
          <a:noFill/>
        </p:spPr>
        <p:txBody>
          <a:bodyPr lIns="241200" anchor="ctr" anchorCtr="0">
            <a:noAutofit/>
          </a:bodyPr>
          <a:lstStyle>
            <a:lvl1pPr>
              <a:lnSpc>
                <a:spcPct val="100000"/>
              </a:lnSpc>
              <a:defRPr sz="825" cap="all" baseline="0">
                <a:solidFill>
                  <a:schemeClr val="tx1"/>
                </a:solidFill>
              </a:defRPr>
            </a:lvl1pPr>
          </a:lstStyle>
          <a:p>
            <a:r>
              <a:rPr lang="nl-NL" dirty="0"/>
              <a:t>Type </a:t>
            </a:r>
            <a:r>
              <a:rPr lang="nl-NL" dirty="0" err="1"/>
              <a:t>faculty</a:t>
            </a:r>
            <a:r>
              <a:rPr lang="nl-NL" dirty="0"/>
              <a:t> or </a:t>
            </a:r>
            <a:r>
              <a:rPr lang="nl-NL" dirty="0" err="1"/>
              <a:t>department</a:t>
            </a:r>
            <a:r>
              <a:rPr lang="nl-NL" dirty="0"/>
              <a:t> name here. (</a:t>
            </a:r>
            <a:r>
              <a:rPr lang="nl-NL" dirty="0" err="1"/>
              <a:t>If</a:t>
            </a:r>
            <a:r>
              <a:rPr lang="nl-NL" dirty="0"/>
              <a:t> </a:t>
            </a:r>
            <a:r>
              <a:rPr lang="nl-NL" dirty="0" err="1"/>
              <a:t>only</a:t>
            </a:r>
            <a:r>
              <a:rPr lang="nl-NL" dirty="0"/>
              <a:t> VU logo is </a:t>
            </a:r>
            <a:r>
              <a:rPr lang="nl-NL" dirty="0" err="1"/>
              <a:t>needed</a:t>
            </a:r>
            <a:r>
              <a:rPr lang="nl-NL" dirty="0"/>
              <a:t>, </a:t>
            </a:r>
            <a:r>
              <a:rPr lang="nl-NL" dirty="0" err="1"/>
              <a:t>choose</a:t>
            </a:r>
            <a:r>
              <a:rPr lang="nl-NL" dirty="0"/>
              <a:t> </a:t>
            </a:r>
            <a:r>
              <a:rPr lang="nl-NL" dirty="0" err="1"/>
              <a:t>the</a:t>
            </a:r>
            <a:r>
              <a:rPr lang="nl-NL" dirty="0"/>
              <a:t> </a:t>
            </a:r>
            <a:r>
              <a:rPr lang="nl-NL" dirty="0" err="1"/>
              <a:t>other</a:t>
            </a:r>
            <a:r>
              <a:rPr lang="nl-NL" dirty="0"/>
              <a:t> cover </a:t>
            </a:r>
            <a:r>
              <a:rPr lang="nl-NL" dirty="0" err="1"/>
              <a:t>layout</a:t>
            </a:r>
            <a:r>
              <a:rPr lang="nl-NL" dirty="0"/>
              <a:t>)</a:t>
            </a:r>
          </a:p>
        </p:txBody>
      </p:sp>
      <p:pic>
        <p:nvPicPr>
          <p:cNvPr id="10" name="Afbeelding 9">
            <a:extLst>
              <a:ext uri="{FF2B5EF4-FFF2-40B4-BE49-F238E27FC236}">
                <a16:creationId xmlns:a16="http://schemas.microsoft.com/office/drawing/2014/main" id="{0FCB0984-B48F-41EB-BF9A-E2EB8992481A}"/>
              </a:ext>
            </a:extLst>
          </p:cNvPr>
          <p:cNvPicPr>
            <a:picLocks noChangeAspect="1"/>
          </p:cNvPicPr>
          <p:nvPr userDrawn="1"/>
        </p:nvPicPr>
        <p:blipFill rotWithShape="1">
          <a:blip r:embed="rId4"/>
          <a:srcRect l="-1188" t="409" r="95017" b="6030"/>
          <a:stretch/>
        </p:blipFill>
        <p:spPr>
          <a:xfrm>
            <a:off x="2469580" y="459582"/>
            <a:ext cx="511887" cy="784225"/>
          </a:xfrm>
          <a:prstGeom prst="rect">
            <a:avLst/>
          </a:prstGeom>
        </p:spPr>
      </p:pic>
      <p:pic>
        <p:nvPicPr>
          <p:cNvPr id="13" name="Afbeelding 12">
            <a:extLst>
              <a:ext uri="{FF2B5EF4-FFF2-40B4-BE49-F238E27FC236}">
                <a16:creationId xmlns:a16="http://schemas.microsoft.com/office/drawing/2014/main" id="{D18C03A2-AA0D-CB43-9EF7-8D4AE80B9D2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74996" y="501839"/>
            <a:ext cx="1757773" cy="565200"/>
          </a:xfrm>
          <a:prstGeom prst="rect">
            <a:avLst/>
          </a:prstGeom>
        </p:spPr>
      </p:pic>
    </p:spTree>
    <p:extLst>
      <p:ext uri="{BB962C8B-B14F-4D97-AF65-F5344CB8AC3E}">
        <p14:creationId xmlns:p14="http://schemas.microsoft.com/office/powerpoint/2010/main" val="3490363657"/>
      </p:ext>
    </p:extLst>
  </p:cSld>
  <p:clrMapOvr>
    <a:masterClrMapping/>
  </p:clrMapOvr>
  <p:extLst>
    <p:ext uri="{DCECCB84-F9BA-43D5-87BE-67443E8EF086}">
      <p15:sldGuideLst xmlns:p15="http://schemas.microsoft.com/office/powerpoint/2012/main">
        <p15:guide id="9" pos="567">
          <p15:clr>
            <a:srgbClr val="FBAE40"/>
          </p15:clr>
        </p15:guide>
        <p15:guide id="10" orient="horz" pos="1346">
          <p15:clr>
            <a:srgbClr val="FBAE40"/>
          </p15:clr>
        </p15:guide>
        <p15:guide id="11" pos="3984">
          <p15:clr>
            <a:srgbClr val="FBAE40"/>
          </p15:clr>
        </p15:guide>
        <p15:guide id="12" pos="3700">
          <p15:clr>
            <a:srgbClr val="FBAE40"/>
          </p15:clr>
        </p15:guide>
        <p15:guide id="13" pos="7120">
          <p15:clr>
            <a:srgbClr val="FBAE40"/>
          </p15:clr>
        </p15:guide>
        <p15:guide id="14" pos="2276">
          <p15:clr>
            <a:srgbClr val="FBAE40"/>
          </p15:clr>
        </p15:guide>
        <p15:guide id="15" pos="1996">
          <p15:clr>
            <a:srgbClr val="FBAE40"/>
          </p15:clr>
        </p15:guide>
        <p15:guide id="16" pos="5411">
          <p15:clr>
            <a:srgbClr val="FBAE40"/>
          </p15:clr>
        </p15:guide>
        <p15:guide id="17" pos="569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VU tekstdia zonder logo">
    <p:spTree>
      <p:nvGrpSpPr>
        <p:cNvPr id="1" name=""/>
        <p:cNvGrpSpPr/>
        <p:nvPr/>
      </p:nvGrpSpPr>
      <p:grpSpPr>
        <a:xfrm>
          <a:off x="0" y="0"/>
          <a:ext cx="0" cy="0"/>
          <a:chOff x="0" y="0"/>
          <a:chExt cx="0" cy="0"/>
        </a:xfrm>
      </p:grpSpPr>
      <p:sp>
        <p:nvSpPr>
          <p:cNvPr id="18" name="Rechthoek 17"/>
          <p:cNvSpPr/>
          <p:nvPr/>
        </p:nvSpPr>
        <p:spPr>
          <a:xfrm>
            <a:off x="0" y="-33864"/>
            <a:ext cx="9144000" cy="1095905"/>
          </a:xfrm>
          <a:prstGeom prst="rect">
            <a:avLst/>
          </a:prstGeom>
          <a:solidFill>
            <a:srgbClr val="259C92"/>
          </a:solidFill>
          <a:ln>
            <a:noFill/>
          </a:ln>
          <a:effectLst>
            <a:outerShdw blurRad="165100" dist="63500" dir="8040000">
              <a:schemeClr val="bg1">
                <a:lumMod val="65000"/>
                <a:alpha val="55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sz="1350">
              <a:solidFill>
                <a:srgbClr val="259C92"/>
              </a:solidFill>
              <a:ea typeface="ＭＳ Ｐゴシック" charset="-128"/>
            </a:endParaRPr>
          </a:p>
        </p:txBody>
      </p:sp>
      <p:sp>
        <p:nvSpPr>
          <p:cNvPr id="19" name="Vrije vorm 18"/>
          <p:cNvSpPr/>
          <p:nvPr/>
        </p:nvSpPr>
        <p:spPr>
          <a:xfrm>
            <a:off x="508000" y="1055694"/>
            <a:ext cx="196850" cy="98425"/>
          </a:xfrm>
          <a:custGeom>
            <a:avLst/>
            <a:gdLst>
              <a:gd name="connsiteX0" fmla="*/ 0 w 196850"/>
              <a:gd name="connsiteY0" fmla="*/ 3175 h 98425"/>
              <a:gd name="connsiteX1" fmla="*/ 95250 w 196850"/>
              <a:gd name="connsiteY1" fmla="*/ 98425 h 98425"/>
              <a:gd name="connsiteX2" fmla="*/ 196850 w 196850"/>
              <a:gd name="connsiteY2" fmla="*/ 0 h 98425"/>
              <a:gd name="connsiteX3" fmla="*/ 0 w 196850"/>
              <a:gd name="connsiteY3" fmla="*/ 3175 h 98425"/>
            </a:gdLst>
            <a:ahLst/>
            <a:cxnLst>
              <a:cxn ang="0">
                <a:pos x="connsiteX0" y="connsiteY0"/>
              </a:cxn>
              <a:cxn ang="0">
                <a:pos x="connsiteX1" y="connsiteY1"/>
              </a:cxn>
              <a:cxn ang="0">
                <a:pos x="connsiteX2" y="connsiteY2"/>
              </a:cxn>
              <a:cxn ang="0">
                <a:pos x="connsiteX3" y="connsiteY3"/>
              </a:cxn>
            </a:cxnLst>
            <a:rect l="l" t="t" r="r" b="b"/>
            <a:pathLst>
              <a:path w="196850" h="98425">
                <a:moveTo>
                  <a:pt x="0" y="3175"/>
                </a:moveTo>
                <a:lnTo>
                  <a:pt x="95250" y="98425"/>
                </a:lnTo>
                <a:lnTo>
                  <a:pt x="196850" y="0"/>
                </a:lnTo>
                <a:lnTo>
                  <a:pt x="0" y="3175"/>
                </a:lnTo>
                <a:close/>
              </a:path>
            </a:pathLst>
          </a:custGeom>
          <a:solidFill>
            <a:srgbClr val="259C92"/>
          </a:solidFill>
          <a:ln>
            <a:noFill/>
          </a:ln>
          <a:effectLst>
            <a:outerShdw blurRad="50800" dist="38100" dir="2700000" algn="br">
              <a:schemeClr val="bg1">
                <a:lumMod val="75000"/>
                <a:alpha val="43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sz="1350">
              <a:solidFill>
                <a:srgbClr val="259C92"/>
              </a:solidFill>
              <a:ea typeface="ＭＳ Ｐゴシック" charset="-128"/>
            </a:endParaRPr>
          </a:p>
        </p:txBody>
      </p:sp>
      <p:sp>
        <p:nvSpPr>
          <p:cNvPr id="6" name="Tijdelijke aanduiding voor titel 1"/>
          <p:cNvSpPr>
            <a:spLocks noGrp="1"/>
          </p:cNvSpPr>
          <p:nvPr>
            <p:ph type="title"/>
          </p:nvPr>
        </p:nvSpPr>
        <p:spPr>
          <a:xfrm>
            <a:off x="596901" y="0"/>
            <a:ext cx="8547100" cy="1080000"/>
          </a:xfrm>
          <a:prstGeom prst="rect">
            <a:avLst/>
          </a:prstGeom>
        </p:spPr>
        <p:txBody>
          <a:bodyPr vert="horz" lIns="0" tIns="180000" rIns="360000" bIns="108000" rtlCol="0" anchor="b">
            <a:noAutofit/>
          </a:bodyPr>
          <a:lstStyle>
            <a:lvl1pPr algn="l">
              <a:defRPr sz="2100" b="0" i="0" cap="all" baseline="0">
                <a:solidFill>
                  <a:schemeClr val="bg1"/>
                </a:solidFill>
                <a:latin typeface="Arial Narrow"/>
                <a:cs typeface="Arial Narrow"/>
              </a:defRPr>
            </a:lvl1pPr>
          </a:lstStyle>
          <a:p>
            <a:r>
              <a:rPr lang="en-US"/>
              <a:t>Click to edit Master title style</a:t>
            </a:r>
            <a:endParaRPr lang="nl-NL" dirty="0"/>
          </a:p>
        </p:txBody>
      </p:sp>
      <p:sp>
        <p:nvSpPr>
          <p:cNvPr id="10" name="Tijdelijke aanduiding voor tekst 19"/>
          <p:cNvSpPr>
            <a:spLocks noGrp="1"/>
          </p:cNvSpPr>
          <p:nvPr>
            <p:ph type="body" sz="quarter" idx="17" hasCustomPrompt="1"/>
          </p:nvPr>
        </p:nvSpPr>
        <p:spPr>
          <a:xfrm>
            <a:off x="324000" y="1440000"/>
            <a:ext cx="8460000" cy="4710958"/>
          </a:xfrm>
          <a:prstGeom prst="rect">
            <a:avLst/>
          </a:prstGeom>
        </p:spPr>
        <p:txBody>
          <a:bodyPr lIns="0" tIns="0" rIns="0" bIns="0">
            <a:noAutofit/>
          </a:bodyPr>
          <a:lstStyle>
            <a:lvl1pPr marL="203597" indent="0">
              <a:buFontTx/>
              <a:buNone/>
              <a:defRPr sz="1800">
                <a:latin typeface="Arial"/>
                <a:cs typeface="Arial"/>
              </a:defRPr>
            </a:lvl1pPr>
          </a:lstStyle>
          <a:p>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a:p>
            <a:endParaRPr lang="nl-NL" dirty="0"/>
          </a:p>
        </p:txBody>
      </p:sp>
      <p:sp>
        <p:nvSpPr>
          <p:cNvPr id="20" name="Rechthoek 19"/>
          <p:cNvSpPr/>
          <p:nvPr/>
        </p:nvSpPr>
        <p:spPr>
          <a:xfrm>
            <a:off x="0" y="6616272"/>
            <a:ext cx="9144000" cy="258662"/>
          </a:xfrm>
          <a:prstGeom prst="rect">
            <a:avLst/>
          </a:prstGeom>
          <a:solidFill>
            <a:srgbClr val="259C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p>
        </p:txBody>
      </p:sp>
      <p:sp>
        <p:nvSpPr>
          <p:cNvPr id="22" name="Tijdelijke aanduiding voor dianummer 16"/>
          <p:cNvSpPr txBox="1">
            <a:spLocks/>
          </p:cNvSpPr>
          <p:nvPr/>
        </p:nvSpPr>
        <p:spPr>
          <a:xfrm>
            <a:off x="0" y="6492877"/>
            <a:ext cx="611560" cy="365125"/>
          </a:xfrm>
          <a:prstGeom prst="rect">
            <a:avLst/>
          </a:prstGeom>
        </p:spPr>
        <p:txBody>
          <a:bodyPr anchor="b" anchorCtr="0"/>
          <a:lstStyle>
            <a:defPPr>
              <a:defRPr lang="nl-NL"/>
            </a:defPPr>
            <a:lvl1pPr algn="ctr" defTabSz="457200" rtl="0" fontAlgn="base">
              <a:spcBef>
                <a:spcPct val="0"/>
              </a:spcBef>
              <a:spcAft>
                <a:spcPct val="0"/>
              </a:spcAft>
              <a:defRPr sz="900"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16CC70A2-6B8C-4FE8-A4AE-E466C9B2130C}" type="slidenum">
              <a:rPr lang="nl-NL" sz="675" smtClean="0"/>
              <a:pPr/>
              <a:t>‹#›</a:t>
            </a:fld>
            <a:endParaRPr lang="nl-NL" sz="675" dirty="0"/>
          </a:p>
        </p:txBody>
      </p:sp>
      <p:sp>
        <p:nvSpPr>
          <p:cNvPr id="8" name="Tekstvak 7"/>
          <p:cNvSpPr txBox="1"/>
          <p:nvPr/>
        </p:nvSpPr>
        <p:spPr>
          <a:xfrm>
            <a:off x="5292081" y="6660267"/>
            <a:ext cx="3455384" cy="196208"/>
          </a:xfrm>
          <a:prstGeom prst="rect">
            <a:avLst/>
          </a:prstGeom>
          <a:noFill/>
        </p:spPr>
        <p:txBody>
          <a:bodyPr wrap="square" rtlCol="0" anchor="b" anchorCtr="0">
            <a:spAutoFit/>
          </a:bodyPr>
          <a:lstStyle/>
          <a:p>
            <a:pPr algn="r"/>
            <a:r>
              <a:rPr lang="nl-NL" sz="675" dirty="0">
                <a:solidFill>
                  <a:schemeClr val="bg1"/>
                </a:solidFill>
              </a:rPr>
              <a:t>VU</a:t>
            </a:r>
            <a:r>
              <a:rPr lang="nl-NL" sz="675" baseline="0" dirty="0">
                <a:solidFill>
                  <a:schemeClr val="bg1"/>
                </a:solidFill>
              </a:rPr>
              <a:t> LAW ACADEMY</a:t>
            </a:r>
            <a:endParaRPr lang="nl-NL" sz="675" dirty="0">
              <a:solidFill>
                <a:schemeClr val="bg1"/>
              </a:solidFill>
            </a:endParaRPr>
          </a:p>
        </p:txBody>
      </p:sp>
      <p:sp>
        <p:nvSpPr>
          <p:cNvPr id="11" name="Tijdelijke aanduiding voor afbeelding 10"/>
          <p:cNvSpPr>
            <a:spLocks noGrp="1"/>
          </p:cNvSpPr>
          <p:nvPr>
            <p:ph type="pic" sz="quarter" idx="18"/>
          </p:nvPr>
        </p:nvSpPr>
        <p:spPr>
          <a:xfrm>
            <a:off x="323850" y="5350935"/>
            <a:ext cx="1369483" cy="1265767"/>
          </a:xfrm>
        </p:spPr>
        <p:txBody>
          <a:bodyPr/>
          <a:lstStyle/>
          <a:p>
            <a:r>
              <a:rPr lang="en-US"/>
              <a:t>Click icon to add picture</a:t>
            </a:r>
            <a:endParaRPr lang="nl-NL" dirty="0"/>
          </a:p>
        </p:txBody>
      </p:sp>
    </p:spTree>
    <p:extLst>
      <p:ext uri="{BB962C8B-B14F-4D97-AF65-F5344CB8AC3E}">
        <p14:creationId xmlns:p14="http://schemas.microsoft.com/office/powerpoint/2010/main" val="4125223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VU tekstdia zonder logo">
    <p:spTree>
      <p:nvGrpSpPr>
        <p:cNvPr id="1" name=""/>
        <p:cNvGrpSpPr/>
        <p:nvPr/>
      </p:nvGrpSpPr>
      <p:grpSpPr>
        <a:xfrm>
          <a:off x="0" y="0"/>
          <a:ext cx="0" cy="0"/>
          <a:chOff x="0" y="0"/>
          <a:chExt cx="0" cy="0"/>
        </a:xfrm>
      </p:grpSpPr>
      <p:sp>
        <p:nvSpPr>
          <p:cNvPr id="18" name="Rechthoek 17"/>
          <p:cNvSpPr/>
          <p:nvPr/>
        </p:nvSpPr>
        <p:spPr>
          <a:xfrm>
            <a:off x="0" y="-33864"/>
            <a:ext cx="9144000" cy="1095905"/>
          </a:xfrm>
          <a:prstGeom prst="rect">
            <a:avLst/>
          </a:prstGeom>
          <a:solidFill>
            <a:srgbClr val="0582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a:solidFill>
                <a:srgbClr val="0082C8"/>
              </a:solidFill>
              <a:ea typeface="ＭＳ Ｐゴシック" charset="-128"/>
            </a:endParaRPr>
          </a:p>
        </p:txBody>
      </p:sp>
      <p:sp>
        <p:nvSpPr>
          <p:cNvPr id="19" name="Vrije vorm 18"/>
          <p:cNvSpPr/>
          <p:nvPr/>
        </p:nvSpPr>
        <p:spPr>
          <a:xfrm>
            <a:off x="508000" y="1055692"/>
            <a:ext cx="196850" cy="98425"/>
          </a:xfrm>
          <a:custGeom>
            <a:avLst/>
            <a:gdLst>
              <a:gd name="connsiteX0" fmla="*/ 0 w 196850"/>
              <a:gd name="connsiteY0" fmla="*/ 3175 h 98425"/>
              <a:gd name="connsiteX1" fmla="*/ 95250 w 196850"/>
              <a:gd name="connsiteY1" fmla="*/ 98425 h 98425"/>
              <a:gd name="connsiteX2" fmla="*/ 196850 w 196850"/>
              <a:gd name="connsiteY2" fmla="*/ 0 h 98425"/>
              <a:gd name="connsiteX3" fmla="*/ 0 w 196850"/>
              <a:gd name="connsiteY3" fmla="*/ 3175 h 98425"/>
            </a:gdLst>
            <a:ahLst/>
            <a:cxnLst>
              <a:cxn ang="0">
                <a:pos x="connsiteX0" y="connsiteY0"/>
              </a:cxn>
              <a:cxn ang="0">
                <a:pos x="connsiteX1" y="connsiteY1"/>
              </a:cxn>
              <a:cxn ang="0">
                <a:pos x="connsiteX2" y="connsiteY2"/>
              </a:cxn>
              <a:cxn ang="0">
                <a:pos x="connsiteX3" y="connsiteY3"/>
              </a:cxn>
            </a:cxnLst>
            <a:rect l="l" t="t" r="r" b="b"/>
            <a:pathLst>
              <a:path w="196850" h="98425">
                <a:moveTo>
                  <a:pt x="0" y="3175"/>
                </a:moveTo>
                <a:lnTo>
                  <a:pt x="95250" y="98425"/>
                </a:lnTo>
                <a:lnTo>
                  <a:pt x="196850" y="0"/>
                </a:lnTo>
                <a:lnTo>
                  <a:pt x="0" y="3175"/>
                </a:lnTo>
                <a:close/>
              </a:path>
            </a:pathLst>
          </a:custGeom>
          <a:solidFill>
            <a:srgbClr val="0582C9"/>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a:solidFill>
                <a:srgbClr val="259C92"/>
              </a:solidFill>
              <a:ea typeface="ＭＳ Ｐゴシック" charset="-128"/>
            </a:endParaRPr>
          </a:p>
        </p:txBody>
      </p:sp>
      <p:sp>
        <p:nvSpPr>
          <p:cNvPr id="6" name="Tijdelijke aanduiding voor titel 1"/>
          <p:cNvSpPr>
            <a:spLocks noGrp="1"/>
          </p:cNvSpPr>
          <p:nvPr>
            <p:ph type="title" hasCustomPrompt="1"/>
          </p:nvPr>
        </p:nvSpPr>
        <p:spPr>
          <a:xfrm>
            <a:off x="457200" y="0"/>
            <a:ext cx="8686800" cy="1080000"/>
          </a:xfrm>
          <a:prstGeom prst="rect">
            <a:avLst/>
          </a:prstGeom>
        </p:spPr>
        <p:txBody>
          <a:bodyPr vert="horz" lIns="0" tIns="180000" rIns="360000" bIns="108000" rtlCol="0" anchor="ctr">
            <a:noAutofit/>
          </a:bodyPr>
          <a:lstStyle>
            <a:lvl1pPr algn="l">
              <a:defRPr sz="2800" b="0" i="0" cap="all" spc="0" baseline="0">
                <a:solidFill>
                  <a:schemeClr val="bg1"/>
                </a:solidFill>
                <a:latin typeface="Arial Narrow"/>
                <a:cs typeface="Arial Narrow"/>
              </a:defRPr>
            </a:lvl1pPr>
          </a:lstStyle>
          <a:p>
            <a:r>
              <a:rPr lang="nl-NL" dirty="0"/>
              <a:t>Titelstijl van model bewerken</a:t>
            </a:r>
          </a:p>
        </p:txBody>
      </p:sp>
      <p:sp>
        <p:nvSpPr>
          <p:cNvPr id="22" name="Tijdelijke aanduiding voor dianummer 16"/>
          <p:cNvSpPr txBox="1">
            <a:spLocks/>
          </p:cNvSpPr>
          <p:nvPr/>
        </p:nvSpPr>
        <p:spPr>
          <a:xfrm>
            <a:off x="48126" y="6415875"/>
            <a:ext cx="611560" cy="365125"/>
          </a:xfrm>
          <a:prstGeom prst="rect">
            <a:avLst/>
          </a:prstGeom>
        </p:spPr>
        <p:txBody>
          <a:bodyPr anchor="ctr" anchorCtr="0"/>
          <a:lstStyle>
            <a:defPPr>
              <a:defRPr lang="nl-NL"/>
            </a:defPPr>
            <a:lvl1pPr algn="ctr" defTabSz="457200" rtl="0" fontAlgn="base">
              <a:spcBef>
                <a:spcPct val="0"/>
              </a:spcBef>
              <a:spcAft>
                <a:spcPct val="0"/>
              </a:spcAft>
              <a:defRPr sz="900"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16CC70A2-6B8C-4FE8-A4AE-E466C9B2130C}" type="slidenum">
              <a:rPr lang="nl-NL" smtClean="0">
                <a:solidFill>
                  <a:srgbClr val="0082C8"/>
                </a:solidFill>
              </a:rPr>
              <a:pPr/>
              <a:t>‹#›</a:t>
            </a:fld>
            <a:endParaRPr lang="nl-NL" dirty="0">
              <a:solidFill>
                <a:srgbClr val="0082C8"/>
              </a:solidFill>
            </a:endParaRPr>
          </a:p>
        </p:txBody>
      </p:sp>
      <p:sp>
        <p:nvSpPr>
          <p:cNvPr id="12" name="Tijdelijke aanduiding voor tekst 3">
            <a:extLst>
              <a:ext uri="{FF2B5EF4-FFF2-40B4-BE49-F238E27FC236}">
                <a16:creationId xmlns:a16="http://schemas.microsoft.com/office/drawing/2014/main" id="{9774F0B1-4536-9445-9D11-D157DFCECC1A}"/>
              </a:ext>
            </a:extLst>
          </p:cNvPr>
          <p:cNvSpPr>
            <a:spLocks noGrp="1"/>
          </p:cNvSpPr>
          <p:nvPr>
            <p:ph idx="1"/>
          </p:nvPr>
        </p:nvSpPr>
        <p:spPr>
          <a:xfrm>
            <a:off x="457200" y="1442492"/>
            <a:ext cx="8229600" cy="4683671"/>
          </a:xfrm>
          <a:prstGeom prst="rect">
            <a:avLst/>
          </a:prstGeom>
        </p:spPr>
        <p:txBody>
          <a:bodyPr vert="horz" lIns="91440" tIns="45720" rIns="91440" bIns="45720" rtlCol="0">
            <a:normAutofit/>
          </a:bodyPr>
          <a:lstStyle>
            <a:lvl1pPr>
              <a:defRPr sz="2000"/>
            </a:lvl1pPr>
            <a:lvl2pPr>
              <a:buClr>
                <a:srgbClr val="C00000"/>
              </a:buClr>
              <a:defRPr sz="2000"/>
            </a:lvl2pPr>
            <a:lvl3pPr>
              <a:buClr>
                <a:srgbClr val="C00000"/>
              </a:buClr>
              <a:defRPr/>
            </a:lvl3pPr>
            <a:lvl4pPr>
              <a:buClr>
                <a:srgbClr val="C00000"/>
              </a:buClr>
              <a:defRPr/>
            </a:lvl4pPr>
            <a:lvl5pPr>
              <a:buClr>
                <a:srgbClr val="C00000"/>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13" name="Afbeelding 12" descr="Logo Vu Law Academy 2021 transparant.eps">
            <a:extLst>
              <a:ext uri="{FF2B5EF4-FFF2-40B4-BE49-F238E27FC236}">
                <a16:creationId xmlns:a16="http://schemas.microsoft.com/office/drawing/2014/main" id="{DD089041-95EF-564C-9893-9A3981641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6816" y="6338534"/>
            <a:ext cx="2014499" cy="394783"/>
          </a:xfrm>
          <a:prstGeom prst="rect">
            <a:avLst/>
          </a:prstGeom>
        </p:spPr>
      </p:pic>
    </p:spTree>
    <p:extLst>
      <p:ext uri="{BB962C8B-B14F-4D97-AF65-F5344CB8AC3E}">
        <p14:creationId xmlns:p14="http://schemas.microsoft.com/office/powerpoint/2010/main" val="3478370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faculty/department name">
    <p:bg>
      <p:bgPr>
        <a:solidFill>
          <a:srgbClr val="F1EFED"/>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0C89FA50-A8AA-DB4F-ACF2-CCBDC70F2D2C}"/>
              </a:ext>
            </a:extLst>
          </p:cNvPr>
          <p:cNvSpPr/>
          <p:nvPr userDrawn="1"/>
        </p:nvSpPr>
        <p:spPr>
          <a:xfrm>
            <a:off x="4742833" y="1685926"/>
            <a:ext cx="4069026" cy="4721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nl-NL" sz="1350" dirty="0"/>
          </a:p>
        </p:txBody>
      </p:sp>
      <p:sp>
        <p:nvSpPr>
          <p:cNvPr id="11" name="Rechthoek 10">
            <a:extLst>
              <a:ext uri="{FF2B5EF4-FFF2-40B4-BE49-F238E27FC236}">
                <a16:creationId xmlns:a16="http://schemas.microsoft.com/office/drawing/2014/main" id="{AD303578-903C-A34A-AF9B-392F1BD2B760}"/>
              </a:ext>
            </a:extLst>
          </p:cNvPr>
          <p:cNvSpPr/>
          <p:nvPr userDrawn="1"/>
        </p:nvSpPr>
        <p:spPr>
          <a:xfrm>
            <a:off x="0" y="5133"/>
            <a:ext cx="9144000" cy="21316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nl-NL" sz="1350" dirty="0"/>
          </a:p>
        </p:txBody>
      </p:sp>
      <p:sp>
        <p:nvSpPr>
          <p:cNvPr id="13" name="Rechthoek 12">
            <a:extLst>
              <a:ext uri="{FF2B5EF4-FFF2-40B4-BE49-F238E27FC236}">
                <a16:creationId xmlns:a16="http://schemas.microsoft.com/office/drawing/2014/main" id="{E3A53032-6181-1545-8CE7-8EC49EB8AF93}"/>
              </a:ext>
            </a:extLst>
          </p:cNvPr>
          <p:cNvSpPr/>
          <p:nvPr userDrawn="1"/>
        </p:nvSpPr>
        <p:spPr>
          <a:xfrm>
            <a:off x="338094" y="1685926"/>
            <a:ext cx="8469002" cy="4721225"/>
          </a:xfrm>
          <a:prstGeom prst="rect">
            <a:avLst/>
          </a:prstGeom>
          <a:solidFill>
            <a:srgbClr val="0077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nl-NL" sz="1350" dirty="0"/>
          </a:p>
        </p:txBody>
      </p:sp>
      <p:sp>
        <p:nvSpPr>
          <p:cNvPr id="9" name="Tijdelijke aanduiding voor tekst 8">
            <a:extLst>
              <a:ext uri="{FF2B5EF4-FFF2-40B4-BE49-F238E27FC236}">
                <a16:creationId xmlns:a16="http://schemas.microsoft.com/office/drawing/2014/main" id="{9B428526-287A-244A-8A85-27B89673C4A3}"/>
              </a:ext>
            </a:extLst>
          </p:cNvPr>
          <p:cNvSpPr>
            <a:spLocks noGrp="1"/>
          </p:cNvSpPr>
          <p:nvPr>
            <p:ph type="body" sz="quarter" idx="18"/>
          </p:nvPr>
        </p:nvSpPr>
        <p:spPr>
          <a:xfrm>
            <a:off x="674997" y="2136776"/>
            <a:ext cx="3897003" cy="3819525"/>
          </a:xfrm>
          <a:prstGeom prst="rect">
            <a:avLst/>
          </a:prstGeom>
        </p:spPr>
        <p:txBody>
          <a:bodyPr/>
          <a:lstStyle>
            <a:lvl1pPr>
              <a:lnSpc>
                <a:spcPct val="90000"/>
              </a:lnSpc>
              <a:spcAft>
                <a:spcPts val="0"/>
              </a:spcAft>
              <a:defRPr sz="2400">
                <a:solidFill>
                  <a:schemeClr val="bg2"/>
                </a:solidFill>
              </a:defRPr>
            </a:lvl1pPr>
            <a:lvl2pPr>
              <a:defRPr sz="1800">
                <a:solidFill>
                  <a:schemeClr val="bg2"/>
                </a:solidFill>
              </a:defRPr>
            </a:lvl2pPr>
            <a:lvl3pPr>
              <a:defRPr>
                <a:solidFill>
                  <a:schemeClr val="bg2"/>
                </a:solidFill>
              </a:defRPr>
            </a:lvl3pPr>
          </a:lstStyle>
          <a:p>
            <a:pPr lvl="0"/>
            <a:r>
              <a:rPr lang="en-US"/>
              <a:t>Click to edit Master text styles</a:t>
            </a:r>
          </a:p>
        </p:txBody>
      </p:sp>
      <p:pic>
        <p:nvPicPr>
          <p:cNvPr id="41" name="Afbeelding 40">
            <a:extLst>
              <a:ext uri="{FF2B5EF4-FFF2-40B4-BE49-F238E27FC236}">
                <a16:creationId xmlns:a16="http://schemas.microsoft.com/office/drawing/2014/main" id="{4D98F890-147B-F648-803A-FC9E10F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996" y="501839"/>
            <a:ext cx="1757773" cy="565200"/>
          </a:xfrm>
          <a:prstGeom prst="rect">
            <a:avLst/>
          </a:prstGeom>
        </p:spPr>
      </p:pic>
      <p:sp>
        <p:nvSpPr>
          <p:cNvPr id="15" name="Tijdelijke aanduiding voor afbeelding 14">
            <a:extLst>
              <a:ext uri="{FF2B5EF4-FFF2-40B4-BE49-F238E27FC236}">
                <a16:creationId xmlns:a16="http://schemas.microsoft.com/office/drawing/2014/main" id="{6ABD7D3F-B308-EA43-ADDC-2B9B754A0C7E}"/>
              </a:ext>
            </a:extLst>
          </p:cNvPr>
          <p:cNvSpPr>
            <a:spLocks noGrp="1"/>
          </p:cNvSpPr>
          <p:nvPr>
            <p:ph type="pic" sz="quarter" idx="19"/>
          </p:nvPr>
        </p:nvSpPr>
        <p:spPr>
          <a:xfrm>
            <a:off x="4741315" y="1685925"/>
            <a:ext cx="4065782" cy="4719600"/>
          </a:xfrm>
          <a:custGeom>
            <a:avLst/>
            <a:gdLst>
              <a:gd name="connsiteX0" fmla="*/ 0 w 5421749"/>
              <a:gd name="connsiteY0" fmla="*/ 0 h 4719600"/>
              <a:gd name="connsiteX1" fmla="*/ 5421749 w 5421749"/>
              <a:gd name="connsiteY1" fmla="*/ 0 h 4719600"/>
              <a:gd name="connsiteX2" fmla="*/ 5421749 w 5421749"/>
              <a:gd name="connsiteY2" fmla="*/ 4719600 h 4719600"/>
              <a:gd name="connsiteX3" fmla="*/ 0 w 5421749"/>
              <a:gd name="connsiteY3" fmla="*/ 4719600 h 4719600"/>
              <a:gd name="connsiteX4" fmla="*/ 0 w 5421749"/>
              <a:gd name="connsiteY4" fmla="*/ 908893 h 4719600"/>
              <a:gd name="connsiteX5" fmla="*/ 2024 w 5421749"/>
              <a:gd name="connsiteY5" fmla="*/ 910917 h 4719600"/>
              <a:gd name="connsiteX6" fmla="*/ 164024 w 5421749"/>
              <a:gd name="connsiteY6" fmla="*/ 748917 h 4719600"/>
              <a:gd name="connsiteX7" fmla="*/ 2024 w 5421749"/>
              <a:gd name="connsiteY7" fmla="*/ 586917 h 4719600"/>
              <a:gd name="connsiteX8" fmla="*/ 0 w 5421749"/>
              <a:gd name="connsiteY8" fmla="*/ 588941 h 47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1749" h="4719600">
                <a:moveTo>
                  <a:pt x="0" y="0"/>
                </a:moveTo>
                <a:lnTo>
                  <a:pt x="5421749" y="0"/>
                </a:lnTo>
                <a:lnTo>
                  <a:pt x="5421749" y="4719600"/>
                </a:lnTo>
                <a:lnTo>
                  <a:pt x="0" y="4719600"/>
                </a:lnTo>
                <a:lnTo>
                  <a:pt x="0" y="908893"/>
                </a:lnTo>
                <a:lnTo>
                  <a:pt x="2024" y="910917"/>
                </a:lnTo>
                <a:lnTo>
                  <a:pt x="164024" y="748917"/>
                </a:lnTo>
                <a:lnTo>
                  <a:pt x="2024" y="586917"/>
                </a:lnTo>
                <a:lnTo>
                  <a:pt x="0" y="588941"/>
                </a:lnTo>
                <a:close/>
              </a:path>
            </a:pathLst>
          </a:custGeom>
        </p:spPr>
        <p:txBody>
          <a:bodyPr wrap="square" lIns="360000" tIns="360000" rIns="360000" bIns="360000" anchor="ctr" anchorCtr="0">
            <a:noAutofit/>
          </a:bodyPr>
          <a:lstStyle>
            <a:lvl1pPr algn="ctr">
              <a:defRPr sz="1350" b="0" i="0">
                <a:solidFill>
                  <a:schemeClr val="bg1"/>
                </a:solidFill>
                <a:latin typeface="DINPro" pitchFamily="2" charset="0"/>
              </a:defRPr>
            </a:lvl1pPr>
          </a:lstStyle>
          <a:p>
            <a:r>
              <a:rPr lang="en-US"/>
              <a:t>Click icon to add picture</a:t>
            </a:r>
            <a:endParaRPr lang="nl-NL" dirty="0"/>
          </a:p>
        </p:txBody>
      </p:sp>
      <p:sp>
        <p:nvSpPr>
          <p:cNvPr id="5" name="Tijdelijke aanduiding voor tekst 4">
            <a:extLst>
              <a:ext uri="{FF2B5EF4-FFF2-40B4-BE49-F238E27FC236}">
                <a16:creationId xmlns:a16="http://schemas.microsoft.com/office/drawing/2014/main" id="{9DD0FA1B-56A4-864D-B0BA-DEF9442557DF}"/>
              </a:ext>
            </a:extLst>
          </p:cNvPr>
          <p:cNvSpPr>
            <a:spLocks noGrp="1"/>
          </p:cNvSpPr>
          <p:nvPr>
            <p:ph type="body" sz="quarter" idx="20" hasCustomPrompt="1"/>
          </p:nvPr>
        </p:nvSpPr>
        <p:spPr>
          <a:xfrm>
            <a:off x="2566059" y="455858"/>
            <a:ext cx="2176774" cy="784225"/>
          </a:xfrm>
          <a:prstGeom prst="rect">
            <a:avLst/>
          </a:prstGeom>
          <a:noFill/>
        </p:spPr>
        <p:txBody>
          <a:bodyPr lIns="241200" anchor="ctr" anchorCtr="0">
            <a:noAutofit/>
          </a:bodyPr>
          <a:lstStyle>
            <a:lvl1pPr>
              <a:lnSpc>
                <a:spcPct val="100000"/>
              </a:lnSpc>
              <a:defRPr sz="825" cap="all" baseline="0">
                <a:solidFill>
                  <a:schemeClr val="tx1"/>
                </a:solidFill>
              </a:defRPr>
            </a:lvl1pPr>
          </a:lstStyle>
          <a:p>
            <a:r>
              <a:rPr lang="nl-NL" dirty="0"/>
              <a:t>Type </a:t>
            </a:r>
            <a:r>
              <a:rPr lang="nl-NL" dirty="0" err="1"/>
              <a:t>faculty</a:t>
            </a:r>
            <a:r>
              <a:rPr lang="nl-NL" dirty="0"/>
              <a:t> or </a:t>
            </a:r>
            <a:r>
              <a:rPr lang="nl-NL" dirty="0" err="1"/>
              <a:t>department</a:t>
            </a:r>
            <a:r>
              <a:rPr lang="nl-NL" dirty="0"/>
              <a:t> name here. (</a:t>
            </a:r>
            <a:r>
              <a:rPr lang="nl-NL" dirty="0" err="1"/>
              <a:t>If</a:t>
            </a:r>
            <a:r>
              <a:rPr lang="nl-NL" dirty="0"/>
              <a:t> </a:t>
            </a:r>
            <a:r>
              <a:rPr lang="nl-NL" dirty="0" err="1"/>
              <a:t>only</a:t>
            </a:r>
            <a:r>
              <a:rPr lang="nl-NL" dirty="0"/>
              <a:t> VU logo is </a:t>
            </a:r>
            <a:r>
              <a:rPr lang="nl-NL" dirty="0" err="1"/>
              <a:t>needed</a:t>
            </a:r>
            <a:r>
              <a:rPr lang="nl-NL" dirty="0"/>
              <a:t>, </a:t>
            </a:r>
            <a:r>
              <a:rPr lang="nl-NL" dirty="0" err="1"/>
              <a:t>choose</a:t>
            </a:r>
            <a:r>
              <a:rPr lang="nl-NL" dirty="0"/>
              <a:t> </a:t>
            </a:r>
            <a:r>
              <a:rPr lang="nl-NL" dirty="0" err="1"/>
              <a:t>the</a:t>
            </a:r>
            <a:r>
              <a:rPr lang="nl-NL" dirty="0"/>
              <a:t> </a:t>
            </a:r>
            <a:r>
              <a:rPr lang="nl-NL" dirty="0" err="1"/>
              <a:t>other</a:t>
            </a:r>
            <a:r>
              <a:rPr lang="nl-NL" dirty="0"/>
              <a:t> cover </a:t>
            </a:r>
            <a:r>
              <a:rPr lang="nl-NL" dirty="0" err="1"/>
              <a:t>layout</a:t>
            </a:r>
            <a:r>
              <a:rPr lang="nl-NL" dirty="0"/>
              <a:t>)</a:t>
            </a:r>
          </a:p>
        </p:txBody>
      </p:sp>
      <p:sp>
        <p:nvSpPr>
          <p:cNvPr id="10" name="TypeTextLevel" hidden="1">
            <a:extLst>
              <a:ext uri="{FF2B5EF4-FFF2-40B4-BE49-F238E27FC236}">
                <a16:creationId xmlns:a16="http://schemas.microsoft.com/office/drawing/2014/main" id="{5A370B58-68F1-4C86-AF65-9C2CEEF87930}"/>
              </a:ext>
            </a:extLst>
          </p:cNvPr>
          <p:cNvSpPr txBox="1"/>
          <p:nvPr userDrawn="1"/>
        </p:nvSpPr>
        <p:spPr>
          <a:xfrm>
            <a:off x="-1260484" y="188640"/>
            <a:ext cx="1260484" cy="184666"/>
          </a:xfrm>
          <a:prstGeom prst="rect">
            <a:avLst/>
          </a:prstGeom>
          <a:noFill/>
        </p:spPr>
        <p:txBody>
          <a:bodyPr wrap="square" rtlCol="0">
            <a:spAutoFit/>
          </a:bodyPr>
          <a:lstStyle/>
          <a:p>
            <a:r>
              <a:rPr lang="nl-NL" sz="600" dirty="0"/>
              <a:t>Cover</a:t>
            </a:r>
          </a:p>
        </p:txBody>
      </p:sp>
      <p:pic>
        <p:nvPicPr>
          <p:cNvPr id="6" name="Afbeelding 5">
            <a:extLst>
              <a:ext uri="{FF2B5EF4-FFF2-40B4-BE49-F238E27FC236}">
                <a16:creationId xmlns:a16="http://schemas.microsoft.com/office/drawing/2014/main" id="{11A9EF36-2B1E-4FCE-8501-A7D6D2A1D6A2}"/>
              </a:ext>
            </a:extLst>
          </p:cNvPr>
          <p:cNvPicPr>
            <a:picLocks noChangeAspect="1"/>
          </p:cNvPicPr>
          <p:nvPr userDrawn="1"/>
        </p:nvPicPr>
        <p:blipFill rotWithShape="1">
          <a:blip r:embed="rId3"/>
          <a:srcRect l="-1188" t="409" r="95017" b="6030"/>
          <a:stretch/>
        </p:blipFill>
        <p:spPr>
          <a:xfrm>
            <a:off x="2469580" y="459582"/>
            <a:ext cx="511887" cy="784225"/>
          </a:xfrm>
          <a:prstGeom prst="rect">
            <a:avLst/>
          </a:prstGeom>
        </p:spPr>
      </p:pic>
    </p:spTree>
    <p:extLst>
      <p:ext uri="{BB962C8B-B14F-4D97-AF65-F5344CB8AC3E}">
        <p14:creationId xmlns:p14="http://schemas.microsoft.com/office/powerpoint/2010/main" val="1024828843"/>
      </p:ext>
    </p:extLst>
  </p:cSld>
  <p:clrMapOvr>
    <a:masterClrMapping/>
  </p:clrMapOvr>
  <p:extLst>
    <p:ext uri="{DCECCB84-F9BA-43D5-87BE-67443E8EF086}">
      <p15:sldGuideLst xmlns:p15="http://schemas.microsoft.com/office/powerpoint/2012/main">
        <p15:guide id="4" pos="7402">
          <p15:clr>
            <a:srgbClr val="FBAE40"/>
          </p15:clr>
        </p15:guide>
        <p15:guide id="9" pos="567">
          <p15:clr>
            <a:srgbClr val="FBAE40"/>
          </p15:clr>
        </p15:guide>
        <p15:guide id="10" orient="horz" pos="1346">
          <p15:clr>
            <a:srgbClr val="FBAE40"/>
          </p15:clr>
        </p15:guide>
        <p15:guide id="11" pos="3984">
          <p15:clr>
            <a:srgbClr val="FBAE40"/>
          </p15:clr>
        </p15:guide>
        <p15:guide id="12" pos="3700">
          <p15:clr>
            <a:srgbClr val="FBAE40"/>
          </p15:clr>
        </p15:guide>
        <p15:guide id="13" pos="7111">
          <p15:clr>
            <a:srgbClr val="FBAE40"/>
          </p15:clr>
        </p15:guide>
        <p15:guide id="14" pos="2309">
          <p15:clr>
            <a:srgbClr val="FBAE40"/>
          </p15:clr>
        </p15:guide>
        <p15:guide id="15" pos="215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pic>
        <p:nvPicPr>
          <p:cNvPr id="11" name="Afbeelding 5">
            <a:extLst>
              <a:ext uri="{FF2B5EF4-FFF2-40B4-BE49-F238E27FC236}">
                <a16:creationId xmlns:a16="http://schemas.microsoft.com/office/drawing/2014/main" id="{89795FE0-6FA0-F148-8C28-A37E61C9F3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8004309" y="6102174"/>
            <a:ext cx="828835" cy="609600"/>
          </a:xfrm>
          <a:prstGeom prst="rect">
            <a:avLst/>
          </a:prstGeom>
        </p:spPr>
      </p:pic>
      <p:sp>
        <p:nvSpPr>
          <p:cNvPr id="21" name="Titel 20">
            <a:extLst>
              <a:ext uri="{FF2B5EF4-FFF2-40B4-BE49-F238E27FC236}">
                <a16:creationId xmlns:a16="http://schemas.microsoft.com/office/drawing/2014/main" id="{5CF86F60-AA27-104D-BDB6-48EBA751C104}"/>
              </a:ext>
            </a:extLst>
          </p:cNvPr>
          <p:cNvSpPr>
            <a:spLocks noGrp="1"/>
          </p:cNvSpPr>
          <p:nvPr>
            <p:ph type="title"/>
          </p:nvPr>
        </p:nvSpPr>
        <p:spPr>
          <a:xfrm>
            <a:off x="338094" y="494448"/>
            <a:ext cx="3317194" cy="695905"/>
          </a:xfrm>
        </p:spPr>
        <p:txBody>
          <a:bodyPr/>
          <a:lstStyle>
            <a:lvl1pPr>
              <a:lnSpc>
                <a:spcPct val="90000"/>
              </a:lnSpc>
              <a:defRPr/>
            </a:lvl1pPr>
          </a:lstStyle>
          <a:p>
            <a:r>
              <a:rPr lang="en-US"/>
              <a:t>Click to edit Master title style</a:t>
            </a:r>
            <a:endParaRPr lang="nl-NL" dirty="0"/>
          </a:p>
        </p:txBody>
      </p:sp>
      <p:sp>
        <p:nvSpPr>
          <p:cNvPr id="6" name="Text Placeholder 5">
            <a:extLst>
              <a:ext uri="{FF2B5EF4-FFF2-40B4-BE49-F238E27FC236}">
                <a16:creationId xmlns:a16="http://schemas.microsoft.com/office/drawing/2014/main" id="{C92DF140-6C53-44AA-83B1-6399EDE16B59}"/>
              </a:ext>
            </a:extLst>
          </p:cNvPr>
          <p:cNvSpPr>
            <a:spLocks noGrp="1"/>
          </p:cNvSpPr>
          <p:nvPr>
            <p:ph type="body" sz="quarter" idx="13"/>
          </p:nvPr>
        </p:nvSpPr>
        <p:spPr>
          <a:xfrm>
            <a:off x="1264279" y="1685925"/>
            <a:ext cx="4914260" cy="4273550"/>
          </a:xfrm>
        </p:spPr>
        <p:txBody>
          <a:bodyPr/>
          <a:lstStyle>
            <a:lvl1pPr>
              <a:spcAft>
                <a:spcPts val="0"/>
              </a:spcAft>
              <a:defRPr/>
            </a:lvl1pPr>
          </a:lstStyle>
          <a:p>
            <a:pPr lvl="0"/>
            <a:r>
              <a:rPr lang="en-US"/>
              <a:t>Click to edit Master text styles</a:t>
            </a:r>
          </a:p>
        </p:txBody>
      </p:sp>
      <p:sp>
        <p:nvSpPr>
          <p:cNvPr id="8" name="Footer Placeholder 7">
            <a:extLst>
              <a:ext uri="{FF2B5EF4-FFF2-40B4-BE49-F238E27FC236}">
                <a16:creationId xmlns:a16="http://schemas.microsoft.com/office/drawing/2014/main" id="{17ACDBED-144B-4B1E-AA88-FCB9E51E86E1}"/>
              </a:ext>
            </a:extLst>
          </p:cNvPr>
          <p:cNvSpPr>
            <a:spLocks noGrp="1"/>
          </p:cNvSpPr>
          <p:nvPr>
            <p:ph type="ftr" sz="quarter" idx="14"/>
          </p:nvPr>
        </p:nvSpPr>
        <p:spPr/>
        <p:txBody>
          <a:bodyPr/>
          <a:lstStyle/>
          <a:p>
            <a:r>
              <a:rPr lang="en-GB"/>
              <a:t>Footer text - Faculty or department name</a:t>
            </a:r>
            <a:endParaRPr lang="nl-NL" dirty="0"/>
          </a:p>
        </p:txBody>
      </p:sp>
      <p:sp>
        <p:nvSpPr>
          <p:cNvPr id="9" name="Slide Number Placeholder 8">
            <a:extLst>
              <a:ext uri="{FF2B5EF4-FFF2-40B4-BE49-F238E27FC236}">
                <a16:creationId xmlns:a16="http://schemas.microsoft.com/office/drawing/2014/main" id="{390A46A5-7E10-4E46-A8D5-A05DFAAEFD52}"/>
              </a:ext>
            </a:extLst>
          </p:cNvPr>
          <p:cNvSpPr>
            <a:spLocks noGrp="1"/>
          </p:cNvSpPr>
          <p:nvPr>
            <p:ph type="sldNum" sz="quarter" idx="15"/>
          </p:nvPr>
        </p:nvSpPr>
        <p:spPr/>
        <p:txBody>
          <a:bodyPr/>
          <a:lstStyle/>
          <a:p>
            <a:pPr algn="l"/>
            <a:fld id="{840C1E0B-154D-844F-9C3C-CB8827A7EAB0}" type="slidenum">
              <a:rPr lang="nl-NL" smtClean="0"/>
              <a:pPr algn="l"/>
              <a:t>‹#›</a:t>
            </a:fld>
            <a:r>
              <a:rPr lang="nl-NL"/>
              <a:t> </a:t>
            </a:r>
            <a:endParaRPr lang="nl-NL" dirty="0"/>
          </a:p>
        </p:txBody>
      </p:sp>
      <p:sp>
        <p:nvSpPr>
          <p:cNvPr id="7" name="TypeTextLevel" hidden="1">
            <a:extLst>
              <a:ext uri="{FF2B5EF4-FFF2-40B4-BE49-F238E27FC236}">
                <a16:creationId xmlns:a16="http://schemas.microsoft.com/office/drawing/2014/main" id="{AAD0BC9D-8444-4495-A390-04858A2A3185}"/>
              </a:ext>
            </a:extLst>
          </p:cNvPr>
          <p:cNvSpPr txBox="1"/>
          <p:nvPr userDrawn="1"/>
        </p:nvSpPr>
        <p:spPr>
          <a:xfrm>
            <a:off x="-1260484" y="188640"/>
            <a:ext cx="1260484" cy="184666"/>
          </a:xfrm>
          <a:prstGeom prst="rect">
            <a:avLst/>
          </a:prstGeom>
          <a:noFill/>
        </p:spPr>
        <p:txBody>
          <a:bodyPr wrap="square" rtlCol="0">
            <a:spAutoFit/>
          </a:bodyPr>
          <a:lstStyle/>
          <a:p>
            <a:r>
              <a:rPr lang="nl-NL" sz="600" dirty="0" err="1"/>
              <a:t>TextSlide</a:t>
            </a:r>
            <a:endParaRPr lang="nl-NL" sz="600" dirty="0"/>
          </a:p>
        </p:txBody>
      </p:sp>
    </p:spTree>
    <p:extLst>
      <p:ext uri="{BB962C8B-B14F-4D97-AF65-F5344CB8AC3E}">
        <p14:creationId xmlns:p14="http://schemas.microsoft.com/office/powerpoint/2010/main" val="2467758939"/>
      </p:ext>
    </p:extLst>
  </p:cSld>
  <p:clrMapOvr>
    <a:masterClrMapping/>
  </p:clrMapOvr>
  <p:extLst>
    <p:ext uri="{DCECCB84-F9BA-43D5-87BE-67443E8EF086}">
      <p15:sldGuideLst xmlns:p15="http://schemas.microsoft.com/office/powerpoint/2012/main">
        <p15:guide id="3" pos="2982">
          <p15:clr>
            <a:srgbClr val="FBAE40"/>
          </p15:clr>
        </p15:guide>
        <p15:guide id="4" pos="3266">
          <p15:clr>
            <a:srgbClr val="FBAE40"/>
          </p15:clr>
        </p15:guide>
        <p15:guide id="5" pos="5190">
          <p15:clr>
            <a:srgbClr val="FBAE40"/>
          </p15:clr>
        </p15:guide>
        <p15:guide id="6" pos="5474">
          <p15:clr>
            <a:srgbClr val="FBAE40"/>
          </p15:clr>
        </p15:guide>
        <p15:guide id="8" pos="10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left - text right">
    <p:spTree>
      <p:nvGrpSpPr>
        <p:cNvPr id="1" name=""/>
        <p:cNvGrpSpPr/>
        <p:nvPr/>
      </p:nvGrpSpPr>
      <p:grpSpPr>
        <a:xfrm>
          <a:off x="0" y="0"/>
          <a:ext cx="0" cy="0"/>
          <a:chOff x="0" y="0"/>
          <a:chExt cx="0" cy="0"/>
        </a:xfrm>
      </p:grpSpPr>
      <p:sp>
        <p:nvSpPr>
          <p:cNvPr id="19" name="Tijdelijke aanduiding voor afbeelding 18">
            <a:extLst>
              <a:ext uri="{FF2B5EF4-FFF2-40B4-BE49-F238E27FC236}">
                <a16:creationId xmlns:a16="http://schemas.microsoft.com/office/drawing/2014/main" id="{F8860968-3F8E-6549-A0BF-73A91B93710D}"/>
              </a:ext>
            </a:extLst>
          </p:cNvPr>
          <p:cNvSpPr>
            <a:spLocks noGrp="1"/>
          </p:cNvSpPr>
          <p:nvPr>
            <p:ph type="pic" sz="quarter" idx="14"/>
          </p:nvPr>
        </p:nvSpPr>
        <p:spPr>
          <a:xfrm>
            <a:off x="926185" y="0"/>
            <a:ext cx="5366890" cy="5956300"/>
          </a:xfrm>
          <a:custGeom>
            <a:avLst/>
            <a:gdLst>
              <a:gd name="connsiteX0" fmla="*/ 0 w 7156785"/>
              <a:gd name="connsiteY0" fmla="*/ 0 h 5956300"/>
              <a:gd name="connsiteX1" fmla="*/ 7004050 w 7156785"/>
              <a:gd name="connsiteY1" fmla="*/ 0 h 5956300"/>
              <a:gd name="connsiteX2" fmla="*/ 7004050 w 7156785"/>
              <a:gd name="connsiteY2" fmla="*/ 1685926 h 5956300"/>
              <a:gd name="connsiteX3" fmla="*/ 7156785 w 7156785"/>
              <a:gd name="connsiteY3" fmla="*/ 1838661 h 5956300"/>
              <a:gd name="connsiteX4" fmla="*/ 7004050 w 7156785"/>
              <a:gd name="connsiteY4" fmla="*/ 1991396 h 5956300"/>
              <a:gd name="connsiteX5" fmla="*/ 7004050 w 7156785"/>
              <a:gd name="connsiteY5" fmla="*/ 5956300 h 5956300"/>
              <a:gd name="connsiteX6" fmla="*/ 0 w 7156785"/>
              <a:gd name="connsiteY6" fmla="*/ 595630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6785" h="5956300">
                <a:moveTo>
                  <a:pt x="0" y="0"/>
                </a:moveTo>
                <a:lnTo>
                  <a:pt x="7004050" y="0"/>
                </a:lnTo>
                <a:lnTo>
                  <a:pt x="7004050" y="1685926"/>
                </a:lnTo>
                <a:lnTo>
                  <a:pt x="7156785" y="1838661"/>
                </a:lnTo>
                <a:lnTo>
                  <a:pt x="7004050" y="1991396"/>
                </a:lnTo>
                <a:lnTo>
                  <a:pt x="7004050" y="5956300"/>
                </a:lnTo>
                <a:lnTo>
                  <a:pt x="0" y="5956300"/>
                </a:lnTo>
                <a:close/>
              </a:path>
            </a:pathLst>
          </a:custGeom>
          <a:solidFill>
            <a:srgbClr val="D8D3D0"/>
          </a:solidFill>
        </p:spPr>
        <p:txBody>
          <a:bodyPr wrap="square" anchor="b">
            <a:noAutofit/>
          </a:bodyPr>
          <a:lstStyle/>
          <a:p>
            <a:r>
              <a:rPr lang="en-US"/>
              <a:t>Click icon to add picture</a:t>
            </a:r>
            <a:endParaRPr lang="nl-NL"/>
          </a:p>
        </p:txBody>
      </p:sp>
      <p:sp>
        <p:nvSpPr>
          <p:cNvPr id="2" name="Titel 1">
            <a:extLst>
              <a:ext uri="{FF2B5EF4-FFF2-40B4-BE49-F238E27FC236}">
                <a16:creationId xmlns:a16="http://schemas.microsoft.com/office/drawing/2014/main" id="{5C383810-1B9D-A54C-B8B3-2DC1891D9517}"/>
              </a:ext>
            </a:extLst>
          </p:cNvPr>
          <p:cNvSpPr>
            <a:spLocks noGrp="1"/>
          </p:cNvSpPr>
          <p:nvPr>
            <p:ph type="title"/>
          </p:nvPr>
        </p:nvSpPr>
        <p:spPr>
          <a:xfrm>
            <a:off x="341130" y="495890"/>
            <a:ext cx="3317194" cy="695905"/>
          </a:xfrm>
        </p:spPr>
        <p:txBody>
          <a:bodyPr/>
          <a:lstStyle>
            <a:lvl1pPr>
              <a:lnSpc>
                <a:spcPct val="90000"/>
              </a:lnSpc>
              <a:defRPr/>
            </a:lvl1pPr>
          </a:lstStyle>
          <a:p>
            <a:r>
              <a:rPr lang="en-US"/>
              <a:t>Click to edit Master title style</a:t>
            </a:r>
            <a:endParaRPr lang="nl-NL" dirty="0"/>
          </a:p>
        </p:txBody>
      </p:sp>
      <p:sp>
        <p:nvSpPr>
          <p:cNvPr id="10" name="Tijdelijke aanduiding voor tekst 9">
            <a:extLst>
              <a:ext uri="{FF2B5EF4-FFF2-40B4-BE49-F238E27FC236}">
                <a16:creationId xmlns:a16="http://schemas.microsoft.com/office/drawing/2014/main" id="{15BF070F-36E8-EB4A-BC44-747226A0F8A7}"/>
              </a:ext>
            </a:extLst>
          </p:cNvPr>
          <p:cNvSpPr>
            <a:spLocks noGrp="1"/>
          </p:cNvSpPr>
          <p:nvPr>
            <p:ph type="body" sz="quarter" idx="13" hasCustomPrompt="1"/>
          </p:nvPr>
        </p:nvSpPr>
        <p:spPr>
          <a:xfrm>
            <a:off x="6516633" y="1685926"/>
            <a:ext cx="2290464" cy="4270374"/>
          </a:xfrm>
          <a:prstGeom prst="rect">
            <a:avLst/>
          </a:prstGeom>
        </p:spPr>
        <p:txBody>
          <a:bodyPr>
            <a:normAutofit/>
          </a:bodyPr>
          <a:lstStyle>
            <a:lvl1pPr>
              <a:lnSpc>
                <a:spcPct val="110000"/>
              </a:lnSpc>
              <a:spcBef>
                <a:spcPts val="0"/>
              </a:spcBef>
              <a:spcAft>
                <a:spcPts val="0"/>
              </a:spcAft>
              <a:defRPr sz="1800">
                <a:solidFill>
                  <a:schemeClr val="tx2"/>
                </a:solidFill>
              </a:defRPr>
            </a:lvl1pPr>
            <a:lvl2pPr marL="0" indent="0">
              <a:lnSpc>
                <a:spcPct val="110000"/>
              </a:lnSpc>
              <a:spcBef>
                <a:spcPts val="1125"/>
              </a:spcBef>
              <a:tabLst/>
              <a:defRPr sz="1350">
                <a:solidFill>
                  <a:schemeClr val="tx1"/>
                </a:solidFill>
              </a:defRPr>
            </a:lvl2pPr>
          </a:lstStyle>
          <a:p>
            <a:r>
              <a:rPr lang="nl-NL" dirty="0" err="1"/>
              <a:t>Title</a:t>
            </a:r>
            <a:endParaRPr lang="nl-NL" dirty="0"/>
          </a:p>
          <a:p>
            <a:pPr lvl="1"/>
            <a:r>
              <a:rPr lang="nl-NL" dirty="0"/>
              <a:t>Body</a:t>
            </a:r>
          </a:p>
        </p:txBody>
      </p:sp>
      <p:pic>
        <p:nvPicPr>
          <p:cNvPr id="18" name="Afbeelding 5">
            <a:extLst>
              <a:ext uri="{FF2B5EF4-FFF2-40B4-BE49-F238E27FC236}">
                <a16:creationId xmlns:a16="http://schemas.microsoft.com/office/drawing/2014/main" id="{6803C291-5BCE-2D4D-A894-F85A6B3EC3C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8004309" y="6102174"/>
            <a:ext cx="828835" cy="609600"/>
          </a:xfrm>
          <a:prstGeom prst="rect">
            <a:avLst/>
          </a:prstGeom>
        </p:spPr>
      </p:pic>
      <p:sp>
        <p:nvSpPr>
          <p:cNvPr id="3" name="Tekstvak 2">
            <a:extLst>
              <a:ext uri="{FF2B5EF4-FFF2-40B4-BE49-F238E27FC236}">
                <a16:creationId xmlns:a16="http://schemas.microsoft.com/office/drawing/2014/main" id="{F8012FC1-0E7E-9841-882C-A325E0E2022A}"/>
              </a:ext>
            </a:extLst>
          </p:cNvPr>
          <p:cNvSpPr txBox="1"/>
          <p:nvPr userDrawn="1"/>
        </p:nvSpPr>
        <p:spPr>
          <a:xfrm>
            <a:off x="2492911" y="6486258"/>
            <a:ext cx="0" cy="0"/>
          </a:xfrm>
          <a:prstGeom prst="rect">
            <a:avLst/>
          </a:prstGeom>
          <a:solidFill>
            <a:schemeClr val="bg1"/>
          </a:solidFill>
          <a:effectLst>
            <a:outerShdw blurRad="254000" dist="127000" dir="2700000" algn="ctr" rotWithShape="0">
              <a:schemeClr val="tx1">
                <a:alpha val="5000"/>
              </a:schemeClr>
            </a:outerShdw>
          </a:effectLst>
        </p:spPr>
        <p:txBody>
          <a:bodyPr wrap="none" lIns="269965" tIns="269965" rIns="269965" bIns="269965" rtlCol="0">
            <a:noAutofit/>
          </a:bodyPr>
          <a:lstStyle/>
          <a:p>
            <a:pPr algn="l"/>
            <a:endParaRPr lang="nl-NL" sz="1800" dirty="0">
              <a:solidFill>
                <a:srgbClr val="005CA9"/>
              </a:solidFill>
            </a:endParaRPr>
          </a:p>
        </p:txBody>
      </p:sp>
      <p:sp>
        <p:nvSpPr>
          <p:cNvPr id="6" name="Footer Placeholder 5">
            <a:extLst>
              <a:ext uri="{FF2B5EF4-FFF2-40B4-BE49-F238E27FC236}">
                <a16:creationId xmlns:a16="http://schemas.microsoft.com/office/drawing/2014/main" id="{A268EB5B-88DF-44E8-9ACB-CE99AE035E2E}"/>
              </a:ext>
            </a:extLst>
          </p:cNvPr>
          <p:cNvSpPr>
            <a:spLocks noGrp="1"/>
          </p:cNvSpPr>
          <p:nvPr>
            <p:ph type="ftr" sz="quarter" idx="15"/>
          </p:nvPr>
        </p:nvSpPr>
        <p:spPr/>
        <p:txBody>
          <a:bodyPr/>
          <a:lstStyle/>
          <a:p>
            <a:r>
              <a:rPr lang="en-GB"/>
              <a:t>Footer text - Faculty or department name</a:t>
            </a:r>
            <a:endParaRPr lang="nl-NL" dirty="0"/>
          </a:p>
        </p:txBody>
      </p:sp>
      <p:sp>
        <p:nvSpPr>
          <p:cNvPr id="7" name="Slide Number Placeholder 6">
            <a:extLst>
              <a:ext uri="{FF2B5EF4-FFF2-40B4-BE49-F238E27FC236}">
                <a16:creationId xmlns:a16="http://schemas.microsoft.com/office/drawing/2014/main" id="{FF105514-3463-4886-8499-F5003FAC2D32}"/>
              </a:ext>
            </a:extLst>
          </p:cNvPr>
          <p:cNvSpPr>
            <a:spLocks noGrp="1"/>
          </p:cNvSpPr>
          <p:nvPr>
            <p:ph type="sldNum" sz="quarter" idx="16"/>
          </p:nvPr>
        </p:nvSpPr>
        <p:spPr/>
        <p:txBody>
          <a:bodyPr/>
          <a:lstStyle/>
          <a:p>
            <a:pPr algn="l"/>
            <a:fld id="{840C1E0B-154D-844F-9C3C-CB8827A7EAB0}" type="slidenum">
              <a:rPr lang="nl-NL" smtClean="0"/>
              <a:pPr algn="l"/>
              <a:t>‹#›</a:t>
            </a:fld>
            <a:r>
              <a:rPr lang="nl-NL"/>
              <a:t> </a:t>
            </a:r>
            <a:endParaRPr lang="nl-NL" dirty="0"/>
          </a:p>
        </p:txBody>
      </p:sp>
      <p:sp>
        <p:nvSpPr>
          <p:cNvPr id="9" name="TypeTextLevel" hidden="1">
            <a:extLst>
              <a:ext uri="{FF2B5EF4-FFF2-40B4-BE49-F238E27FC236}">
                <a16:creationId xmlns:a16="http://schemas.microsoft.com/office/drawing/2014/main" id="{35AB9CDD-1E28-436D-9C2F-A4BE95A9C2D1}"/>
              </a:ext>
            </a:extLst>
          </p:cNvPr>
          <p:cNvSpPr txBox="1"/>
          <p:nvPr userDrawn="1"/>
        </p:nvSpPr>
        <p:spPr>
          <a:xfrm>
            <a:off x="-1260484" y="188640"/>
            <a:ext cx="1260484" cy="184666"/>
          </a:xfrm>
          <a:prstGeom prst="rect">
            <a:avLst/>
          </a:prstGeom>
          <a:noFill/>
        </p:spPr>
        <p:txBody>
          <a:bodyPr wrap="square" rtlCol="0">
            <a:spAutoFit/>
          </a:bodyPr>
          <a:lstStyle/>
          <a:p>
            <a:r>
              <a:rPr lang="nl-NL" sz="600" dirty="0" err="1"/>
              <a:t>TextSlide</a:t>
            </a:r>
            <a:endParaRPr lang="nl-NL" sz="600" dirty="0"/>
          </a:p>
        </p:txBody>
      </p:sp>
    </p:spTree>
    <p:extLst>
      <p:ext uri="{BB962C8B-B14F-4D97-AF65-F5344CB8AC3E}">
        <p14:creationId xmlns:p14="http://schemas.microsoft.com/office/powerpoint/2010/main" val="3686545181"/>
      </p:ext>
    </p:extLst>
  </p:cSld>
  <p:clrMapOvr>
    <a:masterClrMapping/>
  </p:clrMapOvr>
  <p:extLst>
    <p:ext uri="{DCECCB84-F9BA-43D5-87BE-67443E8EF086}">
      <p15:sldGuideLst xmlns:p15="http://schemas.microsoft.com/office/powerpoint/2012/main">
        <p15:guide id="2" pos="5190">
          <p15:clr>
            <a:srgbClr val="FBAE40"/>
          </p15:clr>
        </p15:guide>
        <p15:guide id="4" pos="547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383810-1B9D-A54C-B8B3-2DC1891D9517}"/>
              </a:ext>
            </a:extLst>
          </p:cNvPr>
          <p:cNvSpPr>
            <a:spLocks noGrp="1"/>
          </p:cNvSpPr>
          <p:nvPr>
            <p:ph type="title"/>
          </p:nvPr>
        </p:nvSpPr>
        <p:spPr>
          <a:xfrm>
            <a:off x="338094" y="495890"/>
            <a:ext cx="3317194" cy="695905"/>
          </a:xfrm>
        </p:spPr>
        <p:txBody>
          <a:bodyPr/>
          <a:lstStyle>
            <a:lvl1pPr>
              <a:lnSpc>
                <a:spcPct val="90000"/>
              </a:lnSpc>
              <a:defRPr/>
            </a:lvl1pPr>
          </a:lstStyle>
          <a:p>
            <a:r>
              <a:rPr lang="en-US"/>
              <a:t>Click to edit Master title style</a:t>
            </a:r>
            <a:endParaRPr lang="nl-NL" dirty="0"/>
          </a:p>
        </p:txBody>
      </p:sp>
      <p:sp>
        <p:nvSpPr>
          <p:cNvPr id="10" name="Tijdelijke aanduiding voor tekst 9">
            <a:extLst>
              <a:ext uri="{FF2B5EF4-FFF2-40B4-BE49-F238E27FC236}">
                <a16:creationId xmlns:a16="http://schemas.microsoft.com/office/drawing/2014/main" id="{15BF070F-36E8-EB4A-BC44-747226A0F8A7}"/>
              </a:ext>
            </a:extLst>
          </p:cNvPr>
          <p:cNvSpPr>
            <a:spLocks noGrp="1"/>
          </p:cNvSpPr>
          <p:nvPr>
            <p:ph type="body" sz="quarter" idx="13" hasCustomPrompt="1"/>
          </p:nvPr>
        </p:nvSpPr>
        <p:spPr>
          <a:xfrm>
            <a:off x="1264280" y="1685926"/>
            <a:ext cx="2283321" cy="4270375"/>
          </a:xfrm>
          <a:prstGeom prst="rect">
            <a:avLst/>
          </a:prstGeom>
        </p:spPr>
        <p:txBody>
          <a:bodyPr>
            <a:normAutofit/>
          </a:bodyPr>
          <a:lstStyle>
            <a:lvl1pPr>
              <a:lnSpc>
                <a:spcPct val="90000"/>
              </a:lnSpc>
              <a:spcBef>
                <a:spcPts val="0"/>
              </a:spcBef>
              <a:spcAft>
                <a:spcPts val="0"/>
              </a:spcAft>
              <a:defRPr sz="1800">
                <a:solidFill>
                  <a:schemeClr val="tx2"/>
                </a:solidFill>
              </a:defRPr>
            </a:lvl1pPr>
            <a:lvl2pPr marL="0" indent="0">
              <a:lnSpc>
                <a:spcPct val="110000"/>
              </a:lnSpc>
              <a:spcBef>
                <a:spcPts val="1125"/>
              </a:spcBef>
              <a:tabLst/>
              <a:defRPr sz="1350">
                <a:solidFill>
                  <a:schemeClr val="tx1"/>
                </a:solidFill>
              </a:defRPr>
            </a:lvl2pPr>
          </a:lstStyle>
          <a:p>
            <a:r>
              <a:rPr lang="nl-NL" dirty="0" err="1"/>
              <a:t>Title</a:t>
            </a:r>
            <a:endParaRPr lang="nl-NL" dirty="0"/>
          </a:p>
          <a:p>
            <a:pPr lvl="1"/>
            <a:r>
              <a:rPr lang="nl-NL" dirty="0"/>
              <a:t>Body</a:t>
            </a:r>
          </a:p>
        </p:txBody>
      </p:sp>
      <p:pic>
        <p:nvPicPr>
          <p:cNvPr id="18" name="Afbeelding 5">
            <a:extLst>
              <a:ext uri="{FF2B5EF4-FFF2-40B4-BE49-F238E27FC236}">
                <a16:creationId xmlns:a16="http://schemas.microsoft.com/office/drawing/2014/main" id="{6803C291-5BCE-2D4D-A894-F85A6B3EC3C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8004309" y="6102174"/>
            <a:ext cx="828835" cy="609600"/>
          </a:xfrm>
          <a:prstGeom prst="rect">
            <a:avLst/>
          </a:prstGeom>
        </p:spPr>
      </p:pic>
      <p:sp>
        <p:nvSpPr>
          <p:cNvPr id="15" name="Tijdelijke aanduiding voor afbeelding 14">
            <a:extLst>
              <a:ext uri="{FF2B5EF4-FFF2-40B4-BE49-F238E27FC236}">
                <a16:creationId xmlns:a16="http://schemas.microsoft.com/office/drawing/2014/main" id="{B78DE520-A3FF-FA41-9A52-8ADC66B7B767}"/>
              </a:ext>
            </a:extLst>
          </p:cNvPr>
          <p:cNvSpPr>
            <a:spLocks noGrp="1"/>
          </p:cNvSpPr>
          <p:nvPr>
            <p:ph type="pic" sz="quarter" idx="14"/>
          </p:nvPr>
        </p:nvSpPr>
        <p:spPr>
          <a:xfrm>
            <a:off x="3885694" y="0"/>
            <a:ext cx="4921403" cy="5956300"/>
          </a:xfrm>
          <a:custGeom>
            <a:avLst/>
            <a:gdLst>
              <a:gd name="connsiteX0" fmla="*/ 0 w 6562725"/>
              <a:gd name="connsiteY0" fmla="*/ 0 h 5956300"/>
              <a:gd name="connsiteX1" fmla="*/ 6562725 w 6562725"/>
              <a:gd name="connsiteY1" fmla="*/ 0 h 5956300"/>
              <a:gd name="connsiteX2" fmla="*/ 6562725 w 6562725"/>
              <a:gd name="connsiteY2" fmla="*/ 5956300 h 5956300"/>
              <a:gd name="connsiteX3" fmla="*/ 0 w 6562725"/>
              <a:gd name="connsiteY3" fmla="*/ 5956300 h 5956300"/>
              <a:gd name="connsiteX4" fmla="*/ 0 w 6562725"/>
              <a:gd name="connsiteY4" fmla="*/ 1979922 h 5956300"/>
              <a:gd name="connsiteX5" fmla="*/ 141261 w 6562725"/>
              <a:gd name="connsiteY5" fmla="*/ 1838661 h 5956300"/>
              <a:gd name="connsiteX6" fmla="*/ 0 w 6562725"/>
              <a:gd name="connsiteY6" fmla="*/ 169740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2725" h="5956300">
                <a:moveTo>
                  <a:pt x="0" y="0"/>
                </a:moveTo>
                <a:lnTo>
                  <a:pt x="6562725" y="0"/>
                </a:lnTo>
                <a:lnTo>
                  <a:pt x="6562725" y="5956300"/>
                </a:lnTo>
                <a:lnTo>
                  <a:pt x="0" y="5956300"/>
                </a:lnTo>
                <a:lnTo>
                  <a:pt x="0" y="1979922"/>
                </a:lnTo>
                <a:lnTo>
                  <a:pt x="141261" y="1838661"/>
                </a:lnTo>
                <a:lnTo>
                  <a:pt x="0" y="1697400"/>
                </a:lnTo>
                <a:close/>
              </a:path>
            </a:pathLst>
          </a:custGeom>
          <a:solidFill>
            <a:srgbClr val="D8D3D0"/>
          </a:solidFill>
        </p:spPr>
        <p:txBody>
          <a:bodyPr wrap="square">
            <a:noAutofit/>
          </a:bodyPr>
          <a:lstStyle/>
          <a:p>
            <a:r>
              <a:rPr lang="en-US"/>
              <a:t>Click icon to add picture</a:t>
            </a:r>
            <a:endParaRPr lang="nl-NL"/>
          </a:p>
        </p:txBody>
      </p:sp>
      <p:sp>
        <p:nvSpPr>
          <p:cNvPr id="3" name="Tekstvak 2">
            <a:extLst>
              <a:ext uri="{FF2B5EF4-FFF2-40B4-BE49-F238E27FC236}">
                <a16:creationId xmlns:a16="http://schemas.microsoft.com/office/drawing/2014/main" id="{789DAC3E-F024-AC44-97AE-3E8B420650A3}"/>
              </a:ext>
            </a:extLst>
          </p:cNvPr>
          <p:cNvSpPr txBox="1"/>
          <p:nvPr userDrawn="1"/>
        </p:nvSpPr>
        <p:spPr>
          <a:xfrm>
            <a:off x="538315" y="6383708"/>
            <a:ext cx="0" cy="0"/>
          </a:xfrm>
          <a:prstGeom prst="rect">
            <a:avLst/>
          </a:prstGeom>
          <a:solidFill>
            <a:schemeClr val="bg1"/>
          </a:solidFill>
          <a:effectLst>
            <a:outerShdw blurRad="254000" dist="127000" dir="2700000" algn="ctr" rotWithShape="0">
              <a:schemeClr val="tx1">
                <a:alpha val="5000"/>
              </a:schemeClr>
            </a:outerShdw>
          </a:effectLst>
        </p:spPr>
        <p:txBody>
          <a:bodyPr wrap="none" lIns="269965" tIns="269965" rIns="269965" bIns="269965" rtlCol="0">
            <a:noAutofit/>
          </a:bodyPr>
          <a:lstStyle/>
          <a:p>
            <a:pPr algn="l"/>
            <a:endParaRPr lang="nl-NL" sz="1800" dirty="0">
              <a:solidFill>
                <a:srgbClr val="005CA9"/>
              </a:solidFill>
            </a:endParaRPr>
          </a:p>
        </p:txBody>
      </p:sp>
      <p:sp>
        <p:nvSpPr>
          <p:cNvPr id="4" name="Footer Placeholder 3">
            <a:extLst>
              <a:ext uri="{FF2B5EF4-FFF2-40B4-BE49-F238E27FC236}">
                <a16:creationId xmlns:a16="http://schemas.microsoft.com/office/drawing/2014/main" id="{7C817C8D-42D8-4AD9-AFEA-518E90B940E8}"/>
              </a:ext>
            </a:extLst>
          </p:cNvPr>
          <p:cNvSpPr>
            <a:spLocks noGrp="1"/>
          </p:cNvSpPr>
          <p:nvPr>
            <p:ph type="ftr" sz="quarter" idx="15"/>
          </p:nvPr>
        </p:nvSpPr>
        <p:spPr/>
        <p:txBody>
          <a:bodyPr/>
          <a:lstStyle/>
          <a:p>
            <a:r>
              <a:rPr lang="en-GB"/>
              <a:t>Footer text - Faculty or department name</a:t>
            </a:r>
            <a:endParaRPr lang="nl-NL" dirty="0"/>
          </a:p>
        </p:txBody>
      </p:sp>
      <p:sp>
        <p:nvSpPr>
          <p:cNvPr id="5" name="Slide Number Placeholder 4">
            <a:extLst>
              <a:ext uri="{FF2B5EF4-FFF2-40B4-BE49-F238E27FC236}">
                <a16:creationId xmlns:a16="http://schemas.microsoft.com/office/drawing/2014/main" id="{305B3B55-CC9A-40A5-9F7F-D83F3C2DD3AB}"/>
              </a:ext>
            </a:extLst>
          </p:cNvPr>
          <p:cNvSpPr>
            <a:spLocks noGrp="1"/>
          </p:cNvSpPr>
          <p:nvPr>
            <p:ph type="sldNum" sz="quarter" idx="16"/>
          </p:nvPr>
        </p:nvSpPr>
        <p:spPr/>
        <p:txBody>
          <a:bodyPr/>
          <a:lstStyle/>
          <a:p>
            <a:pPr algn="l"/>
            <a:fld id="{840C1E0B-154D-844F-9C3C-CB8827A7EAB0}" type="slidenum">
              <a:rPr lang="nl-NL" smtClean="0"/>
              <a:pPr algn="l"/>
              <a:t>‹#›</a:t>
            </a:fld>
            <a:r>
              <a:rPr lang="nl-NL"/>
              <a:t> </a:t>
            </a:r>
            <a:endParaRPr lang="nl-NL" dirty="0"/>
          </a:p>
        </p:txBody>
      </p:sp>
      <p:sp>
        <p:nvSpPr>
          <p:cNvPr id="9" name="TypeTextLevel" hidden="1">
            <a:extLst>
              <a:ext uri="{FF2B5EF4-FFF2-40B4-BE49-F238E27FC236}">
                <a16:creationId xmlns:a16="http://schemas.microsoft.com/office/drawing/2014/main" id="{0295FA58-33EA-4383-82B8-1D8CB2FC7541}"/>
              </a:ext>
            </a:extLst>
          </p:cNvPr>
          <p:cNvSpPr txBox="1"/>
          <p:nvPr userDrawn="1"/>
        </p:nvSpPr>
        <p:spPr>
          <a:xfrm>
            <a:off x="-1260484" y="188640"/>
            <a:ext cx="1260484" cy="184666"/>
          </a:xfrm>
          <a:prstGeom prst="rect">
            <a:avLst/>
          </a:prstGeom>
          <a:noFill/>
        </p:spPr>
        <p:txBody>
          <a:bodyPr wrap="square" rtlCol="0">
            <a:spAutoFit/>
          </a:bodyPr>
          <a:lstStyle/>
          <a:p>
            <a:r>
              <a:rPr lang="nl-NL" sz="600" dirty="0" err="1"/>
              <a:t>TextSlide</a:t>
            </a:r>
            <a:endParaRPr lang="nl-NL" sz="600" dirty="0"/>
          </a:p>
        </p:txBody>
      </p:sp>
    </p:spTree>
    <p:extLst>
      <p:ext uri="{BB962C8B-B14F-4D97-AF65-F5344CB8AC3E}">
        <p14:creationId xmlns:p14="http://schemas.microsoft.com/office/powerpoint/2010/main" val="74017126"/>
      </p:ext>
    </p:extLst>
  </p:cSld>
  <p:clrMapOvr>
    <a:masterClrMapping/>
  </p:clrMapOvr>
  <p:extLst>
    <p:ext uri="{DCECCB84-F9BA-43D5-87BE-67443E8EF086}">
      <p15:sldGuideLst xmlns:p15="http://schemas.microsoft.com/office/powerpoint/2012/main">
        <p15:guide id="2" pos="2980">
          <p15:clr>
            <a:srgbClr val="FBAE40"/>
          </p15:clr>
        </p15:guide>
        <p15:guide id="3" pos="326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ultiple pictures, text right">
    <p:spTree>
      <p:nvGrpSpPr>
        <p:cNvPr id="1" name=""/>
        <p:cNvGrpSpPr/>
        <p:nvPr/>
      </p:nvGrpSpPr>
      <p:grpSpPr>
        <a:xfrm>
          <a:off x="0" y="0"/>
          <a:ext cx="0" cy="0"/>
          <a:chOff x="0" y="0"/>
          <a:chExt cx="0" cy="0"/>
        </a:xfrm>
      </p:grpSpPr>
      <p:sp>
        <p:nvSpPr>
          <p:cNvPr id="24" name="Titel 23">
            <a:extLst>
              <a:ext uri="{FF2B5EF4-FFF2-40B4-BE49-F238E27FC236}">
                <a16:creationId xmlns:a16="http://schemas.microsoft.com/office/drawing/2014/main" id="{216E04F8-3B97-084F-BBD4-7DD8B2DEDD00}"/>
              </a:ext>
            </a:extLst>
          </p:cNvPr>
          <p:cNvSpPr>
            <a:spLocks noGrp="1"/>
          </p:cNvSpPr>
          <p:nvPr>
            <p:ph type="title"/>
          </p:nvPr>
        </p:nvSpPr>
        <p:spPr>
          <a:xfrm>
            <a:off x="332088" y="490849"/>
            <a:ext cx="3317194" cy="695905"/>
          </a:xfrm>
        </p:spPr>
        <p:txBody>
          <a:bodyPr tIns="216000" bIns="216000"/>
          <a:lstStyle>
            <a:lvl1pPr>
              <a:lnSpc>
                <a:spcPct val="90000"/>
              </a:lnSpc>
              <a:defRPr sz="1875" b="0" i="0">
                <a:latin typeface="DINPro-Medium" pitchFamily="2" charset="0"/>
              </a:defRPr>
            </a:lvl1pPr>
          </a:lstStyle>
          <a:p>
            <a:r>
              <a:rPr lang="en-US"/>
              <a:t>Click to edit Master title style</a:t>
            </a:r>
            <a:endParaRPr lang="nl-NL" dirty="0"/>
          </a:p>
        </p:txBody>
      </p:sp>
      <p:sp>
        <p:nvSpPr>
          <p:cNvPr id="4" name="Tijdelijke aanduiding voor afbeelding 3">
            <a:extLst>
              <a:ext uri="{FF2B5EF4-FFF2-40B4-BE49-F238E27FC236}">
                <a16:creationId xmlns:a16="http://schemas.microsoft.com/office/drawing/2014/main" id="{4A06D551-B311-5B4D-92FB-89DF3CF7449B}"/>
              </a:ext>
            </a:extLst>
          </p:cNvPr>
          <p:cNvSpPr>
            <a:spLocks noGrp="1"/>
          </p:cNvSpPr>
          <p:nvPr>
            <p:ph type="pic" sz="quarter" idx="10"/>
          </p:nvPr>
        </p:nvSpPr>
        <p:spPr>
          <a:xfrm>
            <a:off x="1264279" y="1685925"/>
            <a:ext cx="2404749" cy="4270374"/>
          </a:xfrm>
          <a:prstGeom prst="rect">
            <a:avLst/>
          </a:prstGeom>
          <a:solidFill>
            <a:srgbClr val="D8D3D0"/>
          </a:solidFill>
        </p:spPr>
        <p:txBody>
          <a:bodyPr lIns="450000" tIns="450000" rIns="450000" bIns="450000">
            <a:normAutofit/>
          </a:bodyPr>
          <a:lstStyle>
            <a:lvl1pPr algn="ctr">
              <a:defRPr sz="1050"/>
            </a:lvl1pPr>
          </a:lstStyle>
          <a:p>
            <a:r>
              <a:rPr lang="en-US"/>
              <a:t>Click icon to add picture</a:t>
            </a:r>
            <a:endParaRPr lang="nl-NL" dirty="0"/>
          </a:p>
        </p:txBody>
      </p:sp>
      <p:sp>
        <p:nvSpPr>
          <p:cNvPr id="19" name="Tijdelijke aanduiding voor afbeelding 3">
            <a:extLst>
              <a:ext uri="{FF2B5EF4-FFF2-40B4-BE49-F238E27FC236}">
                <a16:creationId xmlns:a16="http://schemas.microsoft.com/office/drawing/2014/main" id="{346C9A3B-DFBB-164E-B921-12BD863F1730}"/>
              </a:ext>
            </a:extLst>
          </p:cNvPr>
          <p:cNvSpPr>
            <a:spLocks noGrp="1"/>
          </p:cNvSpPr>
          <p:nvPr>
            <p:ph type="pic" sz="quarter" idx="11"/>
          </p:nvPr>
        </p:nvSpPr>
        <p:spPr>
          <a:xfrm>
            <a:off x="3780933" y="1685925"/>
            <a:ext cx="2404749" cy="2047875"/>
          </a:xfrm>
          <a:prstGeom prst="rect">
            <a:avLst/>
          </a:prstGeom>
          <a:solidFill>
            <a:srgbClr val="D8D3D0"/>
          </a:solidFill>
        </p:spPr>
        <p:txBody>
          <a:bodyPr lIns="450000" tIns="450000" rIns="450000" bIns="450000">
            <a:normAutofit/>
          </a:bodyPr>
          <a:lstStyle>
            <a:lvl1pPr algn="ctr">
              <a:defRPr sz="1050"/>
            </a:lvl1pPr>
          </a:lstStyle>
          <a:p>
            <a:r>
              <a:rPr lang="en-US"/>
              <a:t>Click icon to add picture</a:t>
            </a:r>
            <a:endParaRPr lang="nl-NL" dirty="0"/>
          </a:p>
        </p:txBody>
      </p:sp>
      <p:sp>
        <p:nvSpPr>
          <p:cNvPr id="21" name="Tijdelijke aanduiding voor afbeelding 3">
            <a:extLst>
              <a:ext uri="{FF2B5EF4-FFF2-40B4-BE49-F238E27FC236}">
                <a16:creationId xmlns:a16="http://schemas.microsoft.com/office/drawing/2014/main" id="{53C946AD-FCD5-1547-BC6F-0F87AAA1743F}"/>
              </a:ext>
            </a:extLst>
          </p:cNvPr>
          <p:cNvSpPr>
            <a:spLocks noGrp="1"/>
          </p:cNvSpPr>
          <p:nvPr>
            <p:ph type="pic" sz="quarter" idx="13"/>
          </p:nvPr>
        </p:nvSpPr>
        <p:spPr>
          <a:xfrm>
            <a:off x="3780933" y="3883025"/>
            <a:ext cx="2404749" cy="2074864"/>
          </a:xfrm>
          <a:prstGeom prst="rect">
            <a:avLst/>
          </a:prstGeom>
          <a:solidFill>
            <a:srgbClr val="D8D3D0"/>
          </a:solidFill>
        </p:spPr>
        <p:txBody>
          <a:bodyPr lIns="450000" tIns="450000" rIns="450000" bIns="450000">
            <a:normAutofit/>
          </a:bodyPr>
          <a:lstStyle>
            <a:lvl1pPr algn="ctr">
              <a:defRPr sz="1050"/>
            </a:lvl1pPr>
          </a:lstStyle>
          <a:p>
            <a:r>
              <a:rPr lang="en-US"/>
              <a:t>Click icon to add picture</a:t>
            </a:r>
            <a:endParaRPr lang="nl-NL" dirty="0"/>
          </a:p>
        </p:txBody>
      </p:sp>
      <p:sp>
        <p:nvSpPr>
          <p:cNvPr id="22" name="Tijdelijke aanduiding voor tekst 9">
            <a:extLst>
              <a:ext uri="{FF2B5EF4-FFF2-40B4-BE49-F238E27FC236}">
                <a16:creationId xmlns:a16="http://schemas.microsoft.com/office/drawing/2014/main" id="{AC4D2E7B-A481-5040-8E7B-8A8AB40FEFE2}"/>
              </a:ext>
            </a:extLst>
          </p:cNvPr>
          <p:cNvSpPr>
            <a:spLocks noGrp="1"/>
          </p:cNvSpPr>
          <p:nvPr>
            <p:ph type="body" sz="quarter" idx="14" hasCustomPrompt="1"/>
          </p:nvPr>
        </p:nvSpPr>
        <p:spPr>
          <a:xfrm>
            <a:off x="6517822" y="1685925"/>
            <a:ext cx="2289275" cy="4270374"/>
          </a:xfrm>
          <a:prstGeom prst="rect">
            <a:avLst/>
          </a:prstGeom>
        </p:spPr>
        <p:txBody>
          <a:bodyPr>
            <a:normAutofit/>
          </a:bodyPr>
          <a:lstStyle>
            <a:lvl1pPr>
              <a:lnSpc>
                <a:spcPct val="90000"/>
              </a:lnSpc>
              <a:spcBef>
                <a:spcPts val="0"/>
              </a:spcBef>
              <a:spcAft>
                <a:spcPts val="0"/>
              </a:spcAft>
              <a:defRPr sz="1800" b="0" i="0">
                <a:solidFill>
                  <a:schemeClr val="tx2"/>
                </a:solidFill>
                <a:latin typeface="DINPro-Medium" pitchFamily="2" charset="0"/>
              </a:defRPr>
            </a:lvl1pPr>
            <a:lvl2pPr marL="0" indent="0">
              <a:lnSpc>
                <a:spcPct val="110000"/>
              </a:lnSpc>
              <a:spcBef>
                <a:spcPts val="1125"/>
              </a:spcBef>
              <a:tabLst/>
              <a:defRPr sz="1350" b="0" i="0">
                <a:solidFill>
                  <a:schemeClr val="tx1"/>
                </a:solidFill>
                <a:latin typeface="DINPro" pitchFamily="2" charset="0"/>
              </a:defRPr>
            </a:lvl2pPr>
          </a:lstStyle>
          <a:p>
            <a:r>
              <a:rPr lang="nl-NL" dirty="0" err="1"/>
              <a:t>Title</a:t>
            </a:r>
            <a:endParaRPr lang="nl-NL" dirty="0"/>
          </a:p>
          <a:p>
            <a:pPr lvl="1"/>
            <a:r>
              <a:rPr lang="nl-NL" dirty="0"/>
              <a:t>Body</a:t>
            </a:r>
          </a:p>
        </p:txBody>
      </p:sp>
      <p:sp>
        <p:nvSpPr>
          <p:cNvPr id="5" name="Tijdelijke aanduiding voor voettekst 4">
            <a:extLst>
              <a:ext uri="{FF2B5EF4-FFF2-40B4-BE49-F238E27FC236}">
                <a16:creationId xmlns:a16="http://schemas.microsoft.com/office/drawing/2014/main" id="{FDADBBBA-0594-BB4C-AE21-8F560B8ABA1C}"/>
              </a:ext>
            </a:extLst>
          </p:cNvPr>
          <p:cNvSpPr>
            <a:spLocks noGrp="1"/>
          </p:cNvSpPr>
          <p:nvPr>
            <p:ph type="ftr" sz="quarter" idx="15"/>
          </p:nvPr>
        </p:nvSpPr>
        <p:spPr/>
        <p:txBody>
          <a:bodyPr/>
          <a:lstStyle>
            <a:lvl1pPr>
              <a:defRPr/>
            </a:lvl1pPr>
          </a:lstStyle>
          <a:p>
            <a:r>
              <a:rPr lang="en-GB"/>
              <a:t>Footer text - Faculty or department name</a:t>
            </a:r>
            <a:endParaRPr lang="nl-NL" dirty="0"/>
          </a:p>
        </p:txBody>
      </p:sp>
      <p:sp>
        <p:nvSpPr>
          <p:cNvPr id="6" name="Tijdelijke aanduiding voor dianummer 5">
            <a:extLst>
              <a:ext uri="{FF2B5EF4-FFF2-40B4-BE49-F238E27FC236}">
                <a16:creationId xmlns:a16="http://schemas.microsoft.com/office/drawing/2014/main" id="{753D2EB5-540C-F841-B6AD-3FA82E56D6EF}"/>
              </a:ext>
            </a:extLst>
          </p:cNvPr>
          <p:cNvSpPr>
            <a:spLocks noGrp="1"/>
          </p:cNvSpPr>
          <p:nvPr>
            <p:ph type="sldNum" sz="quarter" idx="16"/>
          </p:nvPr>
        </p:nvSpPr>
        <p:spPr>
          <a:xfrm>
            <a:off x="332088" y="5958000"/>
            <a:ext cx="458385" cy="900000"/>
          </a:xfrm>
        </p:spPr>
        <p:txBody>
          <a:bodyPr/>
          <a:lstStyle/>
          <a:p>
            <a:pPr algn="l"/>
            <a:fld id="{840C1E0B-154D-844F-9C3C-CB8827A7EAB0}" type="slidenum">
              <a:rPr lang="nl-NL" smtClean="0"/>
              <a:pPr algn="l"/>
              <a:t>‹#›</a:t>
            </a:fld>
            <a:r>
              <a:rPr lang="nl-NL" dirty="0"/>
              <a:t> </a:t>
            </a:r>
          </a:p>
        </p:txBody>
      </p:sp>
      <p:pic>
        <p:nvPicPr>
          <p:cNvPr id="25" name="Afbeelding 5">
            <a:extLst>
              <a:ext uri="{FF2B5EF4-FFF2-40B4-BE49-F238E27FC236}">
                <a16:creationId xmlns:a16="http://schemas.microsoft.com/office/drawing/2014/main" id="{C94FE580-587B-0B4A-8115-C8DDC69391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8004309" y="6102174"/>
            <a:ext cx="828835" cy="609600"/>
          </a:xfrm>
          <a:prstGeom prst="rect">
            <a:avLst/>
          </a:prstGeom>
        </p:spPr>
      </p:pic>
      <p:sp>
        <p:nvSpPr>
          <p:cNvPr id="10" name="TypeTextLevel" hidden="1">
            <a:extLst>
              <a:ext uri="{FF2B5EF4-FFF2-40B4-BE49-F238E27FC236}">
                <a16:creationId xmlns:a16="http://schemas.microsoft.com/office/drawing/2014/main" id="{9AAE0F5C-0FC6-41CC-825B-D7D64B7255A7}"/>
              </a:ext>
            </a:extLst>
          </p:cNvPr>
          <p:cNvSpPr txBox="1"/>
          <p:nvPr userDrawn="1"/>
        </p:nvSpPr>
        <p:spPr>
          <a:xfrm>
            <a:off x="-1260484" y="188640"/>
            <a:ext cx="1260484" cy="184666"/>
          </a:xfrm>
          <a:prstGeom prst="rect">
            <a:avLst/>
          </a:prstGeom>
          <a:noFill/>
        </p:spPr>
        <p:txBody>
          <a:bodyPr wrap="square" rtlCol="0">
            <a:spAutoFit/>
          </a:bodyPr>
          <a:lstStyle/>
          <a:p>
            <a:r>
              <a:rPr lang="nl-NL" sz="600" dirty="0" err="1"/>
              <a:t>TextSlide</a:t>
            </a:r>
            <a:endParaRPr lang="nl-NL" sz="600" dirty="0"/>
          </a:p>
        </p:txBody>
      </p:sp>
    </p:spTree>
    <p:extLst>
      <p:ext uri="{BB962C8B-B14F-4D97-AF65-F5344CB8AC3E}">
        <p14:creationId xmlns:p14="http://schemas.microsoft.com/office/powerpoint/2010/main" val="1112033705"/>
      </p:ext>
    </p:extLst>
  </p:cSld>
  <p:clrMapOvr>
    <a:masterClrMapping/>
  </p:clrMapOvr>
  <p:extLst>
    <p:ext uri="{DCECCB84-F9BA-43D5-87BE-67443E8EF086}">
      <p15:sldGuideLst xmlns:p15="http://schemas.microsoft.com/office/powerpoint/2012/main">
        <p15:guide id="1" orient="horz" pos="2260">
          <p15:clr>
            <a:srgbClr val="FBAE40"/>
          </p15:clr>
        </p15:guide>
        <p15:guide id="2" orient="horz" pos="2540">
          <p15:clr>
            <a:srgbClr val="FBAE40"/>
          </p15:clr>
        </p15:guide>
        <p15:guide id="4" pos="2989">
          <p15:clr>
            <a:srgbClr val="FBAE40"/>
          </p15:clr>
        </p15:guide>
        <p15:guide id="5" pos="3268">
          <p15:clr>
            <a:srgbClr val="FBAE40"/>
          </p15:clr>
        </p15:guide>
        <p15:guide id="6" pos="5196">
          <p15:clr>
            <a:srgbClr val="FBAE40"/>
          </p15:clr>
        </p15:guide>
        <p15:guide id="7" pos="5476">
          <p15:clr>
            <a:srgbClr val="FBAE40"/>
          </p15:clr>
        </p15:guide>
        <p15:guide id="9" pos="1062">
          <p15:clr>
            <a:srgbClr val="FBAE40"/>
          </p15:clr>
        </p15:guide>
        <p15:guide id="11" pos="3082">
          <p15:clr>
            <a:srgbClr val="FBAE40"/>
          </p15:clr>
        </p15:guide>
        <p15:guide id="12" pos="3176">
          <p15:clr>
            <a:srgbClr val="FBAE40"/>
          </p15:clr>
        </p15:guide>
        <p15:guide id="13" pos="3940">
          <p15:clr>
            <a:srgbClr val="FBAE40"/>
          </p15:clr>
        </p15:guide>
        <p15:guide id="14" orient="horz" pos="2160">
          <p15:clr>
            <a:srgbClr val="FBAE40"/>
          </p15:clr>
        </p15:guide>
        <p15:guide id="15" orient="horz" pos="2352">
          <p15:clr>
            <a:srgbClr val="FBAE40"/>
          </p15:clr>
        </p15:guide>
        <p15:guide id="16" orient="horz" pos="244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ltiple pictures, text left">
    <p:spTree>
      <p:nvGrpSpPr>
        <p:cNvPr id="1" name=""/>
        <p:cNvGrpSpPr/>
        <p:nvPr/>
      </p:nvGrpSpPr>
      <p:grpSpPr>
        <a:xfrm>
          <a:off x="0" y="0"/>
          <a:ext cx="0" cy="0"/>
          <a:chOff x="0" y="0"/>
          <a:chExt cx="0" cy="0"/>
        </a:xfrm>
      </p:grpSpPr>
      <p:sp>
        <p:nvSpPr>
          <p:cNvPr id="24" name="Titel 23">
            <a:extLst>
              <a:ext uri="{FF2B5EF4-FFF2-40B4-BE49-F238E27FC236}">
                <a16:creationId xmlns:a16="http://schemas.microsoft.com/office/drawing/2014/main" id="{216E04F8-3B97-084F-BBD4-7DD8B2DEDD00}"/>
              </a:ext>
            </a:extLst>
          </p:cNvPr>
          <p:cNvSpPr>
            <a:spLocks noGrp="1"/>
          </p:cNvSpPr>
          <p:nvPr>
            <p:ph type="title"/>
          </p:nvPr>
        </p:nvSpPr>
        <p:spPr>
          <a:xfrm>
            <a:off x="332088" y="490849"/>
            <a:ext cx="3317194" cy="695905"/>
          </a:xfrm>
        </p:spPr>
        <p:txBody>
          <a:bodyPr tIns="216000" bIns="216000"/>
          <a:lstStyle>
            <a:lvl1pPr>
              <a:lnSpc>
                <a:spcPct val="90000"/>
              </a:lnSpc>
              <a:defRPr sz="1875" b="0" i="0">
                <a:latin typeface="DINPro-Medium" pitchFamily="2" charset="0"/>
              </a:defRPr>
            </a:lvl1pPr>
          </a:lstStyle>
          <a:p>
            <a:r>
              <a:rPr lang="en-US"/>
              <a:t>Click to edit Master title style</a:t>
            </a:r>
            <a:endParaRPr lang="nl-NL" dirty="0"/>
          </a:p>
        </p:txBody>
      </p:sp>
      <p:sp>
        <p:nvSpPr>
          <p:cNvPr id="4" name="Tijdelijke aanduiding voor afbeelding 3">
            <a:extLst>
              <a:ext uri="{FF2B5EF4-FFF2-40B4-BE49-F238E27FC236}">
                <a16:creationId xmlns:a16="http://schemas.microsoft.com/office/drawing/2014/main" id="{4A06D551-B311-5B4D-92FB-89DF3CF7449B}"/>
              </a:ext>
            </a:extLst>
          </p:cNvPr>
          <p:cNvSpPr>
            <a:spLocks noGrp="1"/>
          </p:cNvSpPr>
          <p:nvPr>
            <p:ph type="pic" sz="quarter" idx="10"/>
          </p:nvPr>
        </p:nvSpPr>
        <p:spPr>
          <a:xfrm>
            <a:off x="3890456" y="1684336"/>
            <a:ext cx="2404749" cy="4270374"/>
          </a:xfrm>
          <a:prstGeom prst="rect">
            <a:avLst/>
          </a:prstGeom>
          <a:solidFill>
            <a:srgbClr val="D8D3D0"/>
          </a:solidFill>
        </p:spPr>
        <p:txBody>
          <a:bodyPr lIns="450000" tIns="450000" rIns="450000" bIns="450000">
            <a:normAutofit/>
          </a:bodyPr>
          <a:lstStyle>
            <a:lvl1pPr algn="ctr">
              <a:defRPr sz="1050"/>
            </a:lvl1pPr>
          </a:lstStyle>
          <a:p>
            <a:r>
              <a:rPr lang="en-US"/>
              <a:t>Click icon to add picture</a:t>
            </a:r>
            <a:endParaRPr lang="nl-NL" dirty="0"/>
          </a:p>
        </p:txBody>
      </p:sp>
      <p:sp>
        <p:nvSpPr>
          <p:cNvPr id="19" name="Tijdelijke aanduiding voor afbeelding 3">
            <a:extLst>
              <a:ext uri="{FF2B5EF4-FFF2-40B4-BE49-F238E27FC236}">
                <a16:creationId xmlns:a16="http://schemas.microsoft.com/office/drawing/2014/main" id="{346C9A3B-DFBB-164E-B921-12BD863F1730}"/>
              </a:ext>
            </a:extLst>
          </p:cNvPr>
          <p:cNvSpPr>
            <a:spLocks noGrp="1"/>
          </p:cNvSpPr>
          <p:nvPr>
            <p:ph type="pic" sz="quarter" idx="11"/>
          </p:nvPr>
        </p:nvSpPr>
        <p:spPr>
          <a:xfrm>
            <a:off x="6407109" y="1684336"/>
            <a:ext cx="2404749" cy="2047875"/>
          </a:xfrm>
          <a:prstGeom prst="rect">
            <a:avLst/>
          </a:prstGeom>
          <a:solidFill>
            <a:srgbClr val="D8D3D0"/>
          </a:solidFill>
        </p:spPr>
        <p:txBody>
          <a:bodyPr lIns="450000" tIns="450000" rIns="450000" bIns="450000">
            <a:normAutofit/>
          </a:bodyPr>
          <a:lstStyle>
            <a:lvl1pPr algn="ctr">
              <a:defRPr sz="1050"/>
            </a:lvl1pPr>
          </a:lstStyle>
          <a:p>
            <a:r>
              <a:rPr lang="en-US"/>
              <a:t>Click icon to add picture</a:t>
            </a:r>
            <a:endParaRPr lang="nl-NL" dirty="0"/>
          </a:p>
        </p:txBody>
      </p:sp>
      <p:sp>
        <p:nvSpPr>
          <p:cNvPr id="21" name="Tijdelijke aanduiding voor afbeelding 3">
            <a:extLst>
              <a:ext uri="{FF2B5EF4-FFF2-40B4-BE49-F238E27FC236}">
                <a16:creationId xmlns:a16="http://schemas.microsoft.com/office/drawing/2014/main" id="{53C946AD-FCD5-1547-BC6F-0F87AAA1743F}"/>
              </a:ext>
            </a:extLst>
          </p:cNvPr>
          <p:cNvSpPr>
            <a:spLocks noGrp="1"/>
          </p:cNvSpPr>
          <p:nvPr>
            <p:ph type="pic" sz="quarter" idx="13"/>
          </p:nvPr>
        </p:nvSpPr>
        <p:spPr>
          <a:xfrm>
            <a:off x="6407109" y="3881436"/>
            <a:ext cx="2404749" cy="2074864"/>
          </a:xfrm>
          <a:prstGeom prst="rect">
            <a:avLst/>
          </a:prstGeom>
          <a:solidFill>
            <a:srgbClr val="D8D3D0"/>
          </a:solidFill>
        </p:spPr>
        <p:txBody>
          <a:bodyPr lIns="450000" tIns="450000" rIns="450000" bIns="450000">
            <a:normAutofit/>
          </a:bodyPr>
          <a:lstStyle>
            <a:lvl1pPr algn="ctr">
              <a:defRPr sz="1050"/>
            </a:lvl1pPr>
          </a:lstStyle>
          <a:p>
            <a:r>
              <a:rPr lang="en-US"/>
              <a:t>Click icon to add picture</a:t>
            </a:r>
            <a:endParaRPr lang="nl-NL" dirty="0"/>
          </a:p>
        </p:txBody>
      </p:sp>
      <p:sp>
        <p:nvSpPr>
          <p:cNvPr id="22" name="Tijdelijke aanduiding voor tekst 9">
            <a:extLst>
              <a:ext uri="{FF2B5EF4-FFF2-40B4-BE49-F238E27FC236}">
                <a16:creationId xmlns:a16="http://schemas.microsoft.com/office/drawing/2014/main" id="{AC4D2E7B-A481-5040-8E7B-8A8AB40FEFE2}"/>
              </a:ext>
            </a:extLst>
          </p:cNvPr>
          <p:cNvSpPr>
            <a:spLocks noGrp="1"/>
          </p:cNvSpPr>
          <p:nvPr>
            <p:ph type="body" sz="quarter" idx="14" hasCustomPrompt="1"/>
          </p:nvPr>
        </p:nvSpPr>
        <p:spPr>
          <a:xfrm>
            <a:off x="1269040" y="1685926"/>
            <a:ext cx="2289275" cy="4270374"/>
          </a:xfrm>
          <a:prstGeom prst="rect">
            <a:avLst/>
          </a:prstGeom>
        </p:spPr>
        <p:txBody>
          <a:bodyPr>
            <a:normAutofit/>
          </a:bodyPr>
          <a:lstStyle>
            <a:lvl1pPr>
              <a:lnSpc>
                <a:spcPct val="90000"/>
              </a:lnSpc>
              <a:spcBef>
                <a:spcPts val="0"/>
              </a:spcBef>
              <a:spcAft>
                <a:spcPts val="0"/>
              </a:spcAft>
              <a:defRPr sz="1800" b="0" i="0">
                <a:solidFill>
                  <a:schemeClr val="tx2"/>
                </a:solidFill>
                <a:latin typeface="DINPro-Medium" pitchFamily="2" charset="0"/>
              </a:defRPr>
            </a:lvl1pPr>
            <a:lvl2pPr marL="0" indent="0">
              <a:lnSpc>
                <a:spcPct val="110000"/>
              </a:lnSpc>
              <a:spcBef>
                <a:spcPts val="1125"/>
              </a:spcBef>
              <a:tabLst/>
              <a:defRPr sz="1350" b="0" i="0">
                <a:solidFill>
                  <a:schemeClr val="tx1"/>
                </a:solidFill>
                <a:latin typeface="DINPro" pitchFamily="2" charset="0"/>
              </a:defRPr>
            </a:lvl2pPr>
          </a:lstStyle>
          <a:p>
            <a:r>
              <a:rPr lang="nl-NL" dirty="0" err="1"/>
              <a:t>Title</a:t>
            </a:r>
            <a:endParaRPr lang="nl-NL" dirty="0"/>
          </a:p>
          <a:p>
            <a:pPr lvl="1"/>
            <a:r>
              <a:rPr lang="nl-NL" dirty="0"/>
              <a:t>Body</a:t>
            </a:r>
          </a:p>
        </p:txBody>
      </p:sp>
      <p:sp>
        <p:nvSpPr>
          <p:cNvPr id="5" name="Tijdelijke aanduiding voor voettekst 4">
            <a:extLst>
              <a:ext uri="{FF2B5EF4-FFF2-40B4-BE49-F238E27FC236}">
                <a16:creationId xmlns:a16="http://schemas.microsoft.com/office/drawing/2014/main" id="{FDADBBBA-0594-BB4C-AE21-8F560B8ABA1C}"/>
              </a:ext>
            </a:extLst>
          </p:cNvPr>
          <p:cNvSpPr>
            <a:spLocks noGrp="1"/>
          </p:cNvSpPr>
          <p:nvPr>
            <p:ph type="ftr" sz="quarter" idx="15"/>
          </p:nvPr>
        </p:nvSpPr>
        <p:spPr/>
        <p:txBody>
          <a:bodyPr/>
          <a:lstStyle>
            <a:lvl1pPr>
              <a:defRPr/>
            </a:lvl1pPr>
          </a:lstStyle>
          <a:p>
            <a:r>
              <a:rPr lang="en-GB"/>
              <a:t>Footer text - Faculty or department name</a:t>
            </a:r>
            <a:endParaRPr lang="nl-NL" dirty="0"/>
          </a:p>
        </p:txBody>
      </p:sp>
      <p:sp>
        <p:nvSpPr>
          <p:cNvPr id="6" name="Tijdelijke aanduiding voor dianummer 5">
            <a:extLst>
              <a:ext uri="{FF2B5EF4-FFF2-40B4-BE49-F238E27FC236}">
                <a16:creationId xmlns:a16="http://schemas.microsoft.com/office/drawing/2014/main" id="{753D2EB5-540C-F841-B6AD-3FA82E56D6EF}"/>
              </a:ext>
            </a:extLst>
          </p:cNvPr>
          <p:cNvSpPr>
            <a:spLocks noGrp="1"/>
          </p:cNvSpPr>
          <p:nvPr>
            <p:ph type="sldNum" sz="quarter" idx="16"/>
          </p:nvPr>
        </p:nvSpPr>
        <p:spPr>
          <a:xfrm>
            <a:off x="332088" y="5958000"/>
            <a:ext cx="458385" cy="900000"/>
          </a:xfrm>
        </p:spPr>
        <p:txBody>
          <a:bodyPr/>
          <a:lstStyle/>
          <a:p>
            <a:pPr algn="l"/>
            <a:fld id="{840C1E0B-154D-844F-9C3C-CB8827A7EAB0}" type="slidenum">
              <a:rPr lang="nl-NL" smtClean="0"/>
              <a:pPr algn="l"/>
              <a:t>‹#›</a:t>
            </a:fld>
            <a:endParaRPr lang="nl-NL" dirty="0"/>
          </a:p>
        </p:txBody>
      </p:sp>
      <p:pic>
        <p:nvPicPr>
          <p:cNvPr id="25" name="Afbeelding 5">
            <a:extLst>
              <a:ext uri="{FF2B5EF4-FFF2-40B4-BE49-F238E27FC236}">
                <a16:creationId xmlns:a16="http://schemas.microsoft.com/office/drawing/2014/main" id="{C94FE580-587B-0B4A-8115-C8DDC69391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8004309" y="6102174"/>
            <a:ext cx="828835" cy="609600"/>
          </a:xfrm>
          <a:prstGeom prst="rect">
            <a:avLst/>
          </a:prstGeom>
        </p:spPr>
      </p:pic>
      <p:sp>
        <p:nvSpPr>
          <p:cNvPr id="10" name="TypeTextLevel" hidden="1">
            <a:extLst>
              <a:ext uri="{FF2B5EF4-FFF2-40B4-BE49-F238E27FC236}">
                <a16:creationId xmlns:a16="http://schemas.microsoft.com/office/drawing/2014/main" id="{F9A5E08B-6F35-4EA2-85E2-7F7236DE3573}"/>
              </a:ext>
            </a:extLst>
          </p:cNvPr>
          <p:cNvSpPr txBox="1"/>
          <p:nvPr userDrawn="1"/>
        </p:nvSpPr>
        <p:spPr>
          <a:xfrm>
            <a:off x="-1260484" y="188640"/>
            <a:ext cx="1260484" cy="184666"/>
          </a:xfrm>
          <a:prstGeom prst="rect">
            <a:avLst/>
          </a:prstGeom>
          <a:noFill/>
        </p:spPr>
        <p:txBody>
          <a:bodyPr wrap="square" rtlCol="0">
            <a:spAutoFit/>
          </a:bodyPr>
          <a:lstStyle/>
          <a:p>
            <a:r>
              <a:rPr lang="nl-NL" sz="600" dirty="0" err="1"/>
              <a:t>TextSlide</a:t>
            </a:r>
            <a:endParaRPr lang="nl-NL" sz="600" dirty="0"/>
          </a:p>
        </p:txBody>
      </p:sp>
    </p:spTree>
    <p:extLst>
      <p:ext uri="{BB962C8B-B14F-4D97-AF65-F5344CB8AC3E}">
        <p14:creationId xmlns:p14="http://schemas.microsoft.com/office/powerpoint/2010/main" val="1014383039"/>
      </p:ext>
    </p:extLst>
  </p:cSld>
  <p:clrMapOvr>
    <a:masterClrMapping/>
  </p:clrMapOvr>
  <p:extLst>
    <p:ext uri="{DCECCB84-F9BA-43D5-87BE-67443E8EF086}">
      <p15:sldGuideLst xmlns:p15="http://schemas.microsoft.com/office/powerpoint/2012/main">
        <p15:guide id="1" orient="horz" pos="2260">
          <p15:clr>
            <a:srgbClr val="FBAE40"/>
          </p15:clr>
        </p15:guide>
        <p15:guide id="2" orient="horz" pos="2540">
          <p15:clr>
            <a:srgbClr val="FBAE40"/>
          </p15:clr>
        </p15:guide>
        <p15:guide id="4" pos="2989">
          <p15:clr>
            <a:srgbClr val="FBAE40"/>
          </p15:clr>
        </p15:guide>
        <p15:guide id="5" pos="3268">
          <p15:clr>
            <a:srgbClr val="FBAE40"/>
          </p15:clr>
        </p15:guide>
        <p15:guide id="6" pos="5196">
          <p15:clr>
            <a:srgbClr val="FBAE40"/>
          </p15:clr>
        </p15:guide>
        <p15:guide id="7" pos="5476">
          <p15:clr>
            <a:srgbClr val="FBAE40"/>
          </p15:clr>
        </p15:guide>
        <p15:guide id="9" pos="1062">
          <p15:clr>
            <a:srgbClr val="FBAE40"/>
          </p15:clr>
        </p15:guide>
        <p15:guide id="13" pos="5286">
          <p15:clr>
            <a:srgbClr val="FBAE40"/>
          </p15:clr>
        </p15:guide>
        <p15:guide id="14" orient="horz" pos="2160">
          <p15:clr>
            <a:srgbClr val="FBAE40"/>
          </p15:clr>
        </p15:guide>
        <p15:guide id="15" orient="horz" pos="2352">
          <p15:clr>
            <a:srgbClr val="FBAE40"/>
          </p15:clr>
        </p15:guide>
        <p15:guide id="16" orient="horz" pos="2446">
          <p15:clr>
            <a:srgbClr val="FBAE40"/>
          </p15:clr>
        </p15:guide>
        <p15:guide id="17" pos="53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4" name="Titel 23">
            <a:extLst>
              <a:ext uri="{FF2B5EF4-FFF2-40B4-BE49-F238E27FC236}">
                <a16:creationId xmlns:a16="http://schemas.microsoft.com/office/drawing/2014/main" id="{216E04F8-3B97-084F-BBD4-7DD8B2DEDD00}"/>
              </a:ext>
            </a:extLst>
          </p:cNvPr>
          <p:cNvSpPr>
            <a:spLocks noGrp="1"/>
          </p:cNvSpPr>
          <p:nvPr>
            <p:ph type="title"/>
          </p:nvPr>
        </p:nvSpPr>
        <p:spPr>
          <a:xfrm>
            <a:off x="332088" y="490849"/>
            <a:ext cx="3317194" cy="695905"/>
          </a:xfrm>
        </p:spPr>
        <p:txBody>
          <a:bodyPr tIns="216000" bIns="216000"/>
          <a:lstStyle>
            <a:lvl1pPr>
              <a:lnSpc>
                <a:spcPct val="90000"/>
              </a:lnSpc>
              <a:defRPr sz="1875" b="0" i="0">
                <a:latin typeface="DINPro-Medium" pitchFamily="2" charset="0"/>
              </a:defRPr>
            </a:lvl1pPr>
          </a:lstStyle>
          <a:p>
            <a:r>
              <a:rPr lang="en-US"/>
              <a:t>Click to edit Master title style</a:t>
            </a:r>
            <a:endParaRPr lang="nl-NL" dirty="0"/>
          </a:p>
        </p:txBody>
      </p:sp>
      <p:sp>
        <p:nvSpPr>
          <p:cNvPr id="22" name="Tijdelijke aanduiding voor tekst 9">
            <a:extLst>
              <a:ext uri="{FF2B5EF4-FFF2-40B4-BE49-F238E27FC236}">
                <a16:creationId xmlns:a16="http://schemas.microsoft.com/office/drawing/2014/main" id="{AC4D2E7B-A481-5040-8E7B-8A8AB40FEFE2}"/>
              </a:ext>
            </a:extLst>
          </p:cNvPr>
          <p:cNvSpPr>
            <a:spLocks noGrp="1"/>
          </p:cNvSpPr>
          <p:nvPr>
            <p:ph type="body" sz="quarter" idx="14" hasCustomPrompt="1"/>
          </p:nvPr>
        </p:nvSpPr>
        <p:spPr>
          <a:xfrm>
            <a:off x="6517822" y="1685925"/>
            <a:ext cx="2289275" cy="4270374"/>
          </a:xfrm>
          <a:prstGeom prst="rect">
            <a:avLst/>
          </a:prstGeom>
        </p:spPr>
        <p:txBody>
          <a:bodyPr>
            <a:normAutofit/>
          </a:bodyPr>
          <a:lstStyle>
            <a:lvl1pPr>
              <a:lnSpc>
                <a:spcPct val="90000"/>
              </a:lnSpc>
              <a:spcBef>
                <a:spcPts val="0"/>
              </a:spcBef>
              <a:spcAft>
                <a:spcPts val="0"/>
              </a:spcAft>
              <a:defRPr sz="1800" b="0" i="0">
                <a:solidFill>
                  <a:schemeClr val="tx2"/>
                </a:solidFill>
                <a:latin typeface="DINPro-Medium" pitchFamily="2" charset="0"/>
              </a:defRPr>
            </a:lvl1pPr>
            <a:lvl2pPr marL="0" indent="0">
              <a:lnSpc>
                <a:spcPct val="110000"/>
              </a:lnSpc>
              <a:spcBef>
                <a:spcPts val="1125"/>
              </a:spcBef>
              <a:tabLst/>
              <a:defRPr sz="1350" b="0" i="0">
                <a:solidFill>
                  <a:schemeClr val="tx1"/>
                </a:solidFill>
                <a:latin typeface="DINPro" pitchFamily="2" charset="0"/>
              </a:defRPr>
            </a:lvl2pPr>
          </a:lstStyle>
          <a:p>
            <a:r>
              <a:rPr lang="nl-NL" dirty="0" err="1"/>
              <a:t>Title</a:t>
            </a:r>
            <a:endParaRPr lang="nl-NL" dirty="0"/>
          </a:p>
          <a:p>
            <a:pPr lvl="1"/>
            <a:r>
              <a:rPr lang="nl-NL" dirty="0"/>
              <a:t>Body</a:t>
            </a:r>
          </a:p>
        </p:txBody>
      </p:sp>
      <p:sp>
        <p:nvSpPr>
          <p:cNvPr id="5" name="Tijdelijke aanduiding voor voettekst 4">
            <a:extLst>
              <a:ext uri="{FF2B5EF4-FFF2-40B4-BE49-F238E27FC236}">
                <a16:creationId xmlns:a16="http://schemas.microsoft.com/office/drawing/2014/main" id="{FDADBBBA-0594-BB4C-AE21-8F560B8ABA1C}"/>
              </a:ext>
            </a:extLst>
          </p:cNvPr>
          <p:cNvSpPr>
            <a:spLocks noGrp="1"/>
          </p:cNvSpPr>
          <p:nvPr>
            <p:ph type="ftr" sz="quarter" idx="15"/>
          </p:nvPr>
        </p:nvSpPr>
        <p:spPr/>
        <p:txBody>
          <a:bodyPr/>
          <a:lstStyle>
            <a:lvl1pPr>
              <a:defRPr/>
            </a:lvl1pPr>
          </a:lstStyle>
          <a:p>
            <a:r>
              <a:rPr lang="en-GB"/>
              <a:t>Footer text - Faculty or department name</a:t>
            </a:r>
            <a:endParaRPr lang="nl-NL" dirty="0"/>
          </a:p>
        </p:txBody>
      </p:sp>
      <p:sp>
        <p:nvSpPr>
          <p:cNvPr id="6" name="Tijdelijke aanduiding voor dianummer 5">
            <a:extLst>
              <a:ext uri="{FF2B5EF4-FFF2-40B4-BE49-F238E27FC236}">
                <a16:creationId xmlns:a16="http://schemas.microsoft.com/office/drawing/2014/main" id="{753D2EB5-540C-F841-B6AD-3FA82E56D6EF}"/>
              </a:ext>
            </a:extLst>
          </p:cNvPr>
          <p:cNvSpPr>
            <a:spLocks noGrp="1"/>
          </p:cNvSpPr>
          <p:nvPr>
            <p:ph type="sldNum" sz="quarter" idx="16"/>
          </p:nvPr>
        </p:nvSpPr>
        <p:spPr>
          <a:xfrm>
            <a:off x="332088" y="5958000"/>
            <a:ext cx="458385" cy="900000"/>
          </a:xfrm>
        </p:spPr>
        <p:txBody>
          <a:bodyPr/>
          <a:lstStyle/>
          <a:p>
            <a:pPr algn="l"/>
            <a:fld id="{840C1E0B-154D-844F-9C3C-CB8827A7EAB0}" type="slidenum">
              <a:rPr lang="nl-NL" smtClean="0"/>
              <a:pPr algn="l"/>
              <a:t>‹#›</a:t>
            </a:fld>
            <a:r>
              <a:rPr lang="nl-NL" dirty="0"/>
              <a:t> </a:t>
            </a:r>
          </a:p>
        </p:txBody>
      </p:sp>
      <p:pic>
        <p:nvPicPr>
          <p:cNvPr id="25" name="Afbeelding 5">
            <a:extLst>
              <a:ext uri="{FF2B5EF4-FFF2-40B4-BE49-F238E27FC236}">
                <a16:creationId xmlns:a16="http://schemas.microsoft.com/office/drawing/2014/main" id="{C94FE580-587B-0B4A-8115-C8DDC69391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8004309" y="6102174"/>
            <a:ext cx="828835" cy="609600"/>
          </a:xfrm>
          <a:prstGeom prst="rect">
            <a:avLst/>
          </a:prstGeom>
        </p:spPr>
      </p:pic>
      <p:sp>
        <p:nvSpPr>
          <p:cNvPr id="7" name="TypeTextLevel" hidden="1">
            <a:extLst>
              <a:ext uri="{FF2B5EF4-FFF2-40B4-BE49-F238E27FC236}">
                <a16:creationId xmlns:a16="http://schemas.microsoft.com/office/drawing/2014/main" id="{810C2A13-CF92-47CC-8BB1-C1C4211AF7A8}"/>
              </a:ext>
            </a:extLst>
          </p:cNvPr>
          <p:cNvSpPr txBox="1"/>
          <p:nvPr userDrawn="1"/>
        </p:nvSpPr>
        <p:spPr>
          <a:xfrm>
            <a:off x="-1260484" y="188640"/>
            <a:ext cx="1260484" cy="184666"/>
          </a:xfrm>
          <a:prstGeom prst="rect">
            <a:avLst/>
          </a:prstGeom>
          <a:noFill/>
        </p:spPr>
        <p:txBody>
          <a:bodyPr wrap="square" rtlCol="0">
            <a:spAutoFit/>
          </a:bodyPr>
          <a:lstStyle/>
          <a:p>
            <a:r>
              <a:rPr lang="nl-NL" sz="600" dirty="0" err="1"/>
              <a:t>TextSlide</a:t>
            </a:r>
            <a:endParaRPr lang="nl-NL" sz="600" dirty="0"/>
          </a:p>
        </p:txBody>
      </p:sp>
    </p:spTree>
    <p:extLst>
      <p:ext uri="{BB962C8B-B14F-4D97-AF65-F5344CB8AC3E}">
        <p14:creationId xmlns:p14="http://schemas.microsoft.com/office/powerpoint/2010/main" val="1316256208"/>
      </p:ext>
    </p:extLst>
  </p:cSld>
  <p:clrMapOvr>
    <a:masterClrMapping/>
  </p:clrMapOvr>
  <p:extLst>
    <p:ext uri="{DCECCB84-F9BA-43D5-87BE-67443E8EF086}">
      <p15:sldGuideLst xmlns:p15="http://schemas.microsoft.com/office/powerpoint/2012/main">
        <p15:guide id="1" orient="horz" pos="2260">
          <p15:clr>
            <a:srgbClr val="FBAE40"/>
          </p15:clr>
        </p15:guide>
        <p15:guide id="2" orient="horz" pos="2540">
          <p15:clr>
            <a:srgbClr val="FBAE40"/>
          </p15:clr>
        </p15:guide>
        <p15:guide id="4" pos="2989">
          <p15:clr>
            <a:srgbClr val="FBAE40"/>
          </p15:clr>
        </p15:guide>
        <p15:guide id="5" pos="3268">
          <p15:clr>
            <a:srgbClr val="FBAE40"/>
          </p15:clr>
        </p15:guide>
        <p15:guide id="6" pos="5196">
          <p15:clr>
            <a:srgbClr val="FBAE40"/>
          </p15:clr>
        </p15:guide>
        <p15:guide id="7" pos="5476">
          <p15:clr>
            <a:srgbClr val="FBAE40"/>
          </p15:clr>
        </p15:guide>
        <p15:guide id="9" pos="1062">
          <p15:clr>
            <a:srgbClr val="FBAE40"/>
          </p15:clr>
        </p15:guide>
        <p15:guide id="11" pos="3082">
          <p15:clr>
            <a:srgbClr val="FBAE40"/>
          </p15:clr>
        </p15:guide>
        <p15:guide id="12" pos="3176">
          <p15:clr>
            <a:srgbClr val="FBAE40"/>
          </p15:clr>
        </p15:guide>
        <p15:guide id="13" pos="3940">
          <p15:clr>
            <a:srgbClr val="FBAE40"/>
          </p15:clr>
        </p15:guide>
        <p15:guide id="14" orient="horz" pos="2160">
          <p15:clr>
            <a:srgbClr val="FBAE40"/>
          </p15:clr>
        </p15:guide>
        <p15:guide id="15" orient="horz" pos="2352">
          <p15:clr>
            <a:srgbClr val="FBAE40"/>
          </p15:clr>
        </p15:guide>
        <p15:guide id="16" orient="horz" pos="244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left">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FE1CA300-B451-A048-8408-FA52BBBC47A5}"/>
              </a:ext>
            </a:extLst>
          </p:cNvPr>
          <p:cNvSpPr>
            <a:spLocks noGrp="1"/>
          </p:cNvSpPr>
          <p:nvPr>
            <p:ph type="pic" sz="quarter" idx="10"/>
          </p:nvPr>
        </p:nvSpPr>
        <p:spPr>
          <a:xfrm>
            <a:off x="0" y="0"/>
            <a:ext cx="9144000" cy="6858000"/>
          </a:xfrm>
          <a:prstGeom prst="rect">
            <a:avLst/>
          </a:prstGeom>
          <a:solidFill>
            <a:srgbClr val="0077B3"/>
          </a:solidFill>
          <a:ln>
            <a:noFill/>
          </a:ln>
        </p:spPr>
        <p:txBody>
          <a:bodyPr/>
          <a:lstStyle/>
          <a:p>
            <a:r>
              <a:rPr lang="en-US"/>
              <a:t>Click icon to add picture</a:t>
            </a:r>
            <a:endParaRPr lang="nl-NL"/>
          </a:p>
        </p:txBody>
      </p:sp>
      <p:sp>
        <p:nvSpPr>
          <p:cNvPr id="10" name="Tijdelijke aanduiding voor tekst 9">
            <a:extLst>
              <a:ext uri="{FF2B5EF4-FFF2-40B4-BE49-F238E27FC236}">
                <a16:creationId xmlns:a16="http://schemas.microsoft.com/office/drawing/2014/main" id="{7D79DC2E-4F5A-E045-8370-A849FB985C59}"/>
              </a:ext>
            </a:extLst>
          </p:cNvPr>
          <p:cNvSpPr>
            <a:spLocks noGrp="1"/>
          </p:cNvSpPr>
          <p:nvPr>
            <p:ph type="body" sz="quarter" idx="11" hasCustomPrompt="1"/>
          </p:nvPr>
        </p:nvSpPr>
        <p:spPr>
          <a:xfrm>
            <a:off x="338093" y="450851"/>
            <a:ext cx="2708346" cy="1152747"/>
          </a:xfrm>
          <a:prstGeom prst="rect">
            <a:avLst/>
          </a:prstGeom>
          <a:blipFill dpi="0" rotWithShape="1">
            <a:blip r:embed="rId2"/>
            <a:srcRect/>
            <a:tile tx="0" ty="0" sx="100000" sy="100000" flip="none" algn="tr"/>
          </a:blipFill>
          <a:effectLst>
            <a:outerShdw blurRad="190500" dist="63500" dir="2700000" algn="tl" rotWithShape="0">
              <a:prstClr val="black">
                <a:alpha val="15000"/>
              </a:prstClr>
            </a:outerShdw>
          </a:effectLst>
        </p:spPr>
        <p:txBody>
          <a:bodyPr wrap="square" lIns="360000" tIns="270000" rIns="360000" bIns="270000" anchor="t" anchorCtr="0">
            <a:spAutoFit/>
          </a:bodyPr>
          <a:lstStyle>
            <a:lvl1pPr>
              <a:lnSpc>
                <a:spcPct val="90000"/>
              </a:lnSpc>
              <a:spcBef>
                <a:spcPts val="0"/>
              </a:spcBef>
              <a:spcAft>
                <a:spcPts val="0"/>
              </a:spcAft>
              <a:defRPr sz="1800">
                <a:solidFill>
                  <a:srgbClr val="005CA9"/>
                </a:solidFill>
              </a:defRPr>
            </a:lvl1pPr>
            <a:lvl2pPr marL="0" indent="0">
              <a:lnSpc>
                <a:spcPct val="110000"/>
              </a:lnSpc>
              <a:spcBef>
                <a:spcPts val="1125"/>
              </a:spcBef>
              <a:tabLst/>
              <a:defRPr sz="1350">
                <a:solidFill>
                  <a:schemeClr val="tx1"/>
                </a:solidFill>
              </a:defRPr>
            </a:lvl2pPr>
          </a:lstStyle>
          <a:p>
            <a:r>
              <a:rPr lang="nl-NL" dirty="0" err="1"/>
              <a:t>Title</a:t>
            </a:r>
            <a:endParaRPr lang="nl-NL" dirty="0"/>
          </a:p>
          <a:p>
            <a:pPr lvl="1"/>
            <a:r>
              <a:rPr lang="nl-NL" dirty="0"/>
              <a:t>Body</a:t>
            </a:r>
          </a:p>
        </p:txBody>
      </p:sp>
      <p:sp>
        <p:nvSpPr>
          <p:cNvPr id="4" name="TypeTextLevel" hidden="1">
            <a:extLst>
              <a:ext uri="{FF2B5EF4-FFF2-40B4-BE49-F238E27FC236}">
                <a16:creationId xmlns:a16="http://schemas.microsoft.com/office/drawing/2014/main" id="{36D40590-4D6C-4940-801D-F2770FBA85A1}"/>
              </a:ext>
            </a:extLst>
          </p:cNvPr>
          <p:cNvSpPr txBox="1"/>
          <p:nvPr userDrawn="1"/>
        </p:nvSpPr>
        <p:spPr>
          <a:xfrm>
            <a:off x="-1260484" y="188640"/>
            <a:ext cx="1260484" cy="184666"/>
          </a:xfrm>
          <a:prstGeom prst="rect">
            <a:avLst/>
          </a:prstGeom>
          <a:noFill/>
        </p:spPr>
        <p:txBody>
          <a:bodyPr wrap="square" rtlCol="0">
            <a:spAutoFit/>
          </a:bodyPr>
          <a:lstStyle/>
          <a:p>
            <a:r>
              <a:rPr lang="nl-NL" sz="600" dirty="0" err="1"/>
              <a:t>Caption</a:t>
            </a:r>
            <a:endParaRPr lang="nl-NL" sz="600" dirty="0"/>
          </a:p>
        </p:txBody>
      </p:sp>
    </p:spTree>
    <p:extLst>
      <p:ext uri="{BB962C8B-B14F-4D97-AF65-F5344CB8AC3E}">
        <p14:creationId xmlns:p14="http://schemas.microsoft.com/office/powerpoint/2010/main" val="2395144327"/>
      </p:ext>
    </p:extLst>
  </p:cSld>
  <p:clrMapOvr>
    <a:masterClrMapping/>
  </p:clrMapOvr>
  <p:extLst>
    <p:ext uri="{DCECCB84-F9BA-43D5-87BE-67443E8EF086}">
      <p15:sldGuideLst xmlns:p15="http://schemas.microsoft.com/office/powerpoint/2012/main">
        <p15:guide id="1" pos="3840">
          <p15:clr>
            <a:srgbClr val="FBAE40"/>
          </p15:clr>
        </p15:guide>
        <p15:guide id="2" pos="2466">
          <p15:clr>
            <a:srgbClr val="FBAE40"/>
          </p15:clr>
        </p15:guide>
        <p15:guide id="3" pos="2750">
          <p15:clr>
            <a:srgbClr val="FBAE40"/>
          </p15:clr>
        </p15:guide>
        <p15:guide id="4" pos="4934">
          <p15:clr>
            <a:srgbClr val="FBAE40"/>
          </p15:clr>
        </p15:guide>
        <p15:guide id="5" pos="521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27665E69-18C9-CF48-BFCD-B5F193A54EE1}"/>
              </a:ext>
            </a:extLst>
          </p:cNvPr>
          <p:cNvSpPr/>
          <p:nvPr userDrawn="1"/>
        </p:nvSpPr>
        <p:spPr>
          <a:xfrm flipH="1">
            <a:off x="-1" y="1"/>
            <a:ext cx="926186" cy="6857999"/>
          </a:xfrm>
          <a:prstGeom prst="rect">
            <a:avLst/>
          </a:prstGeom>
          <a:solidFill>
            <a:srgbClr val="F2EF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2" dirty="0"/>
          </a:p>
        </p:txBody>
      </p:sp>
      <p:sp>
        <p:nvSpPr>
          <p:cNvPr id="2" name="Title Placeholder 1"/>
          <p:cNvSpPr>
            <a:spLocks noGrp="1"/>
          </p:cNvSpPr>
          <p:nvPr>
            <p:ph type="title"/>
          </p:nvPr>
        </p:nvSpPr>
        <p:spPr>
          <a:xfrm>
            <a:off x="338094" y="494448"/>
            <a:ext cx="2855979" cy="695905"/>
          </a:xfrm>
          <a:prstGeom prst="rect">
            <a:avLst/>
          </a:prstGeom>
          <a:solidFill>
            <a:srgbClr val="0077B3"/>
          </a:solidFill>
        </p:spPr>
        <p:txBody>
          <a:bodyPr vert="horz" wrap="none" lIns="251999" tIns="216000" rIns="216000" bIns="216000" rtlCol="0" anchor="ctr">
            <a:spAutoFit/>
          </a:bodyPr>
          <a:lstStyle/>
          <a:p>
            <a:r>
              <a:rPr lang="nl-NL" dirty="0"/>
              <a:t>Klik om stijl te bewerken</a:t>
            </a:r>
            <a:endParaRPr lang="en-US" dirty="0"/>
          </a:p>
        </p:txBody>
      </p:sp>
      <p:sp>
        <p:nvSpPr>
          <p:cNvPr id="6" name="Slide Number Placeholder 5"/>
          <p:cNvSpPr>
            <a:spLocks noGrp="1"/>
          </p:cNvSpPr>
          <p:nvPr>
            <p:ph type="sldNum" sz="quarter" idx="4"/>
          </p:nvPr>
        </p:nvSpPr>
        <p:spPr>
          <a:xfrm>
            <a:off x="338093" y="5958000"/>
            <a:ext cx="588092" cy="900000"/>
          </a:xfrm>
          <a:prstGeom prst="rect">
            <a:avLst/>
          </a:prstGeom>
        </p:spPr>
        <p:txBody>
          <a:bodyPr vert="horz" lIns="0" tIns="0" rIns="0" bIns="0" rtlCol="0" anchor="ctr"/>
          <a:lstStyle>
            <a:lvl1pPr algn="r">
              <a:defRPr sz="787" b="0" i="0">
                <a:solidFill>
                  <a:srgbClr val="7F7F7F"/>
                </a:solidFill>
                <a:latin typeface="DINPro" pitchFamily="2" charset="0"/>
              </a:defRPr>
            </a:lvl1pPr>
          </a:lstStyle>
          <a:p>
            <a:pPr algn="l"/>
            <a:fld id="{840C1E0B-154D-844F-9C3C-CB8827A7EAB0}" type="slidenum">
              <a:rPr lang="nl-NL" smtClean="0"/>
              <a:pPr algn="l"/>
              <a:t>‹#›</a:t>
            </a:fld>
            <a:r>
              <a:rPr lang="nl-NL"/>
              <a:t> </a:t>
            </a:r>
            <a:endParaRPr lang="nl-NL" dirty="0"/>
          </a:p>
        </p:txBody>
      </p:sp>
      <p:sp>
        <p:nvSpPr>
          <p:cNvPr id="9" name="Tijdelijke aanduiding voor voettekst 8">
            <a:extLst>
              <a:ext uri="{FF2B5EF4-FFF2-40B4-BE49-F238E27FC236}">
                <a16:creationId xmlns:a16="http://schemas.microsoft.com/office/drawing/2014/main" id="{90943D11-E52B-384D-9FC1-2B4069AF57E7}"/>
              </a:ext>
            </a:extLst>
          </p:cNvPr>
          <p:cNvSpPr>
            <a:spLocks noGrp="1"/>
          </p:cNvSpPr>
          <p:nvPr>
            <p:ph type="ftr" sz="quarter" idx="3"/>
          </p:nvPr>
        </p:nvSpPr>
        <p:spPr>
          <a:xfrm>
            <a:off x="1264278" y="5958000"/>
            <a:ext cx="5193671" cy="900001"/>
          </a:xfrm>
          <a:prstGeom prst="rect">
            <a:avLst/>
          </a:prstGeom>
        </p:spPr>
        <p:txBody>
          <a:bodyPr vert="horz" lIns="0" tIns="0" rIns="0" bIns="0" rtlCol="0" anchor="ctr"/>
          <a:lstStyle>
            <a:lvl1pPr algn="l">
              <a:defRPr sz="787" b="0" i="0">
                <a:solidFill>
                  <a:srgbClr val="7F7F7F"/>
                </a:solidFill>
                <a:latin typeface="DINPro" pitchFamily="2" charset="0"/>
              </a:defRPr>
            </a:lvl1pPr>
          </a:lstStyle>
          <a:p>
            <a:r>
              <a:rPr lang="en-GB"/>
              <a:t>Footer text - Faculty or department name</a:t>
            </a:r>
            <a:endParaRPr lang="nl-NL" dirty="0"/>
          </a:p>
        </p:txBody>
      </p:sp>
      <p:sp>
        <p:nvSpPr>
          <p:cNvPr id="8" name="Text Placeholder 7">
            <a:extLst>
              <a:ext uri="{FF2B5EF4-FFF2-40B4-BE49-F238E27FC236}">
                <a16:creationId xmlns:a16="http://schemas.microsoft.com/office/drawing/2014/main" id="{616ED97E-E821-4DC0-8C69-9551871955F0}"/>
              </a:ext>
            </a:extLst>
          </p:cNvPr>
          <p:cNvSpPr>
            <a:spLocks noGrp="1"/>
          </p:cNvSpPr>
          <p:nvPr>
            <p:ph type="body" idx="1"/>
          </p:nvPr>
        </p:nvSpPr>
        <p:spPr>
          <a:xfrm>
            <a:off x="1263111" y="1684373"/>
            <a:ext cx="7542797" cy="4273628"/>
          </a:xfrm>
          <a:prstGeom prst="rect">
            <a:avLst/>
          </a:prstGeom>
        </p:spPr>
        <p:txBody>
          <a:bodyPr vert="horz" lIns="0" tIns="0" rIns="0" bIns="0" rtlCol="0">
            <a:noAutofit/>
          </a:bodyPr>
          <a:lstStyle/>
          <a:p>
            <a:pPr lvl="0"/>
            <a:r>
              <a:rPr lang="nl-NL"/>
              <a:t>Tekststijl van het model bewerken
Tweede niveau
Derde niveau
Vierde niveau
Vijfde niveau</a:t>
            </a:r>
            <a:endParaRPr lang="en-GB" dirty="0"/>
          </a:p>
        </p:txBody>
      </p:sp>
    </p:spTree>
    <p:extLst>
      <p:ext uri="{BB962C8B-B14F-4D97-AF65-F5344CB8AC3E}">
        <p14:creationId xmlns:p14="http://schemas.microsoft.com/office/powerpoint/2010/main" val="78002582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4" r:id="rId17"/>
    <p:sldLayoutId id="2147483715" r:id="rId18"/>
  </p:sldLayoutIdLst>
  <p:hf hdr="0" dt="0"/>
  <p:txStyles>
    <p:titleStyle>
      <a:lvl1pPr algn="l" defTabSz="514281" rtl="0" eaLnBrk="1" latinLnBrk="0" hangingPunct="1">
        <a:lnSpc>
          <a:spcPct val="90000"/>
        </a:lnSpc>
        <a:spcBef>
          <a:spcPct val="0"/>
        </a:spcBef>
        <a:buNone/>
        <a:defRPr sz="1875" b="0" i="0" kern="1200">
          <a:solidFill>
            <a:schemeClr val="bg2"/>
          </a:solidFill>
          <a:latin typeface="DINPro-Medium" pitchFamily="2" charset="0"/>
          <a:ea typeface="+mj-ea"/>
          <a:cs typeface="+mj-cs"/>
        </a:defRPr>
      </a:lvl1pPr>
    </p:titleStyle>
    <p:bodyStyle>
      <a:lvl1pPr marL="0" indent="0" algn="l" defTabSz="514281" rtl="0" eaLnBrk="1" latinLnBrk="0" hangingPunct="1">
        <a:lnSpc>
          <a:spcPct val="110000"/>
        </a:lnSpc>
        <a:spcBef>
          <a:spcPts val="0"/>
        </a:spcBef>
        <a:spcAft>
          <a:spcPts val="0"/>
        </a:spcAft>
        <a:buFont typeface="Arial" panose="020B0604020202020204" pitchFamily="34" charset="0"/>
        <a:buNone/>
        <a:defRPr sz="1800" b="0" i="0" kern="1200">
          <a:solidFill>
            <a:schemeClr val="tx2"/>
          </a:solidFill>
          <a:latin typeface="DINPro-Medium" pitchFamily="2" charset="0"/>
          <a:ea typeface="+mn-ea"/>
          <a:cs typeface="+mn-cs"/>
        </a:defRPr>
      </a:lvl1pPr>
      <a:lvl2pPr marL="0" indent="0" algn="l" defTabSz="514281" rtl="0" eaLnBrk="1" latinLnBrk="0" hangingPunct="1">
        <a:lnSpc>
          <a:spcPct val="110000"/>
        </a:lnSpc>
        <a:spcBef>
          <a:spcPts val="0"/>
        </a:spcBef>
        <a:buFont typeface="Arial" panose="020B0604020202020204" pitchFamily="34" charset="0"/>
        <a:buNone/>
        <a:tabLst/>
        <a:defRPr sz="1350" b="0" i="0" kern="1200">
          <a:solidFill>
            <a:schemeClr val="tx1"/>
          </a:solidFill>
          <a:latin typeface="DINPro" pitchFamily="2" charset="0"/>
          <a:ea typeface="+mn-ea"/>
          <a:cs typeface="+mn-cs"/>
        </a:defRPr>
      </a:lvl2pPr>
      <a:lvl3pPr marL="338092" indent="-208332" algn="l" defTabSz="514281" rtl="0" eaLnBrk="1" latinLnBrk="0" hangingPunct="1">
        <a:lnSpc>
          <a:spcPct val="110000"/>
        </a:lnSpc>
        <a:spcBef>
          <a:spcPts val="0"/>
        </a:spcBef>
        <a:buFont typeface="Arial" panose="020B0604020202020204" pitchFamily="34" charset="0"/>
        <a:buChar char="•"/>
        <a:tabLst/>
        <a:defRPr sz="1350" b="0" i="0" kern="1200" baseline="0">
          <a:solidFill>
            <a:schemeClr val="tx1"/>
          </a:solidFill>
          <a:latin typeface="DINPro" pitchFamily="2" charset="0"/>
          <a:ea typeface="+mn-ea"/>
          <a:cs typeface="Calibri Light" panose="020F0302020204030204" pitchFamily="34" charset="0"/>
        </a:defRPr>
      </a:lvl3pPr>
      <a:lvl4pPr marL="469044" indent="-130951" algn="l" defTabSz="514281" rtl="0" eaLnBrk="1" latinLnBrk="0" hangingPunct="1">
        <a:lnSpc>
          <a:spcPct val="110000"/>
        </a:lnSpc>
        <a:spcBef>
          <a:spcPts val="0"/>
        </a:spcBef>
        <a:buFont typeface="Arial" panose="020B0604020202020204" pitchFamily="34" charset="0"/>
        <a:buChar char="•"/>
        <a:tabLst/>
        <a:defRPr lang="en-US" sz="1350" b="0" i="0" kern="1200" dirty="0">
          <a:solidFill>
            <a:schemeClr val="tx1"/>
          </a:solidFill>
          <a:latin typeface="DINPro" pitchFamily="2" charset="0"/>
          <a:ea typeface="+mn-ea"/>
          <a:cs typeface="+mn-cs"/>
        </a:defRPr>
      </a:lvl4pPr>
      <a:lvl5pPr marL="607138" indent="-128570" algn="l" defTabSz="514281"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5pPr>
      <a:lvl6pPr marL="1414274" indent="-128570" algn="l" defTabSz="514281"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6pPr>
      <a:lvl7pPr marL="1671415" indent="-128570" algn="l" defTabSz="514281"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7pPr>
      <a:lvl8pPr marL="1928555" indent="-128570" algn="l" defTabSz="514281"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8pPr>
      <a:lvl9pPr marL="2185696" indent="-128570" algn="l" defTabSz="514281"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9pPr>
    </p:bodyStyle>
    <p:otherStyle>
      <a:defPPr>
        <a:defRPr lang="en-US"/>
      </a:defPPr>
      <a:lvl1pPr marL="0" algn="l" defTabSz="514281" rtl="0" eaLnBrk="1" latinLnBrk="0" hangingPunct="1">
        <a:defRPr sz="1012" kern="1200">
          <a:solidFill>
            <a:schemeClr val="tx1"/>
          </a:solidFill>
          <a:latin typeface="+mn-lt"/>
          <a:ea typeface="+mn-ea"/>
          <a:cs typeface="+mn-cs"/>
        </a:defRPr>
      </a:lvl1pPr>
      <a:lvl2pPr marL="257141" algn="l" defTabSz="514281" rtl="0" eaLnBrk="1" latinLnBrk="0" hangingPunct="1">
        <a:defRPr sz="1012" kern="1200">
          <a:solidFill>
            <a:schemeClr val="tx1"/>
          </a:solidFill>
          <a:latin typeface="+mn-lt"/>
          <a:ea typeface="+mn-ea"/>
          <a:cs typeface="+mn-cs"/>
        </a:defRPr>
      </a:lvl2pPr>
      <a:lvl3pPr marL="514281" algn="l" defTabSz="514281" rtl="0" eaLnBrk="1" latinLnBrk="0" hangingPunct="1">
        <a:defRPr sz="1012" kern="1200">
          <a:solidFill>
            <a:schemeClr val="tx1"/>
          </a:solidFill>
          <a:latin typeface="+mn-lt"/>
          <a:ea typeface="+mn-ea"/>
          <a:cs typeface="+mn-cs"/>
        </a:defRPr>
      </a:lvl3pPr>
      <a:lvl4pPr marL="771422" algn="l" defTabSz="514281" rtl="0" eaLnBrk="1" latinLnBrk="0" hangingPunct="1">
        <a:defRPr sz="1012" kern="1200">
          <a:solidFill>
            <a:schemeClr val="tx1"/>
          </a:solidFill>
          <a:latin typeface="+mn-lt"/>
          <a:ea typeface="+mn-ea"/>
          <a:cs typeface="+mn-cs"/>
        </a:defRPr>
      </a:lvl4pPr>
      <a:lvl5pPr marL="1028563" algn="l" defTabSz="514281" rtl="0" eaLnBrk="1" latinLnBrk="0" hangingPunct="1">
        <a:defRPr sz="1012" kern="1200">
          <a:solidFill>
            <a:schemeClr val="tx1"/>
          </a:solidFill>
          <a:latin typeface="+mn-lt"/>
          <a:ea typeface="+mn-ea"/>
          <a:cs typeface="+mn-cs"/>
        </a:defRPr>
      </a:lvl5pPr>
      <a:lvl6pPr marL="1285704" algn="l" defTabSz="514281" rtl="0" eaLnBrk="1" latinLnBrk="0" hangingPunct="1">
        <a:defRPr sz="1012" kern="1200">
          <a:solidFill>
            <a:schemeClr val="tx1"/>
          </a:solidFill>
          <a:latin typeface="+mn-lt"/>
          <a:ea typeface="+mn-ea"/>
          <a:cs typeface="+mn-cs"/>
        </a:defRPr>
      </a:lvl6pPr>
      <a:lvl7pPr marL="1542844" algn="l" defTabSz="514281" rtl="0" eaLnBrk="1" latinLnBrk="0" hangingPunct="1">
        <a:defRPr sz="1012" kern="1200">
          <a:solidFill>
            <a:schemeClr val="tx1"/>
          </a:solidFill>
          <a:latin typeface="+mn-lt"/>
          <a:ea typeface="+mn-ea"/>
          <a:cs typeface="+mn-cs"/>
        </a:defRPr>
      </a:lvl7pPr>
      <a:lvl8pPr marL="1799985" algn="l" defTabSz="514281" rtl="0" eaLnBrk="1" latinLnBrk="0" hangingPunct="1">
        <a:defRPr sz="1012" kern="1200">
          <a:solidFill>
            <a:schemeClr val="tx1"/>
          </a:solidFill>
          <a:latin typeface="+mn-lt"/>
          <a:ea typeface="+mn-ea"/>
          <a:cs typeface="+mn-cs"/>
        </a:defRPr>
      </a:lvl8pPr>
      <a:lvl9pPr marL="2057126" algn="l" defTabSz="514281" rtl="0" eaLnBrk="1" latinLnBrk="0" hangingPunct="1">
        <a:defRPr sz="1012"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4">
          <p15:clr>
            <a:srgbClr val="F26B43"/>
          </p15:clr>
        </p15:guide>
        <p15:guide id="4" orient="horz" pos="778">
          <p15:clr>
            <a:srgbClr val="F26B43"/>
          </p15:clr>
        </p15:guide>
        <p15:guide id="10" pos="7398">
          <p15:clr>
            <a:srgbClr val="F26B43"/>
          </p15:clr>
        </p15:guide>
        <p15:guide id="11" orient="horz" pos="3752">
          <p15:clr>
            <a:srgbClr val="F26B43"/>
          </p15:clr>
        </p15:guide>
        <p15:guide id="12" orient="horz" pos="4036">
          <p15:clr>
            <a:srgbClr val="F26B43"/>
          </p15:clr>
        </p15:guide>
        <p15:guide id="13" pos="284">
          <p15:clr>
            <a:srgbClr val="F26B43"/>
          </p15:clr>
        </p15:guide>
        <p15:guide id="15" orient="horz" pos="106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jdelijke aanduiding voor tekst 18">
            <a:extLst>
              <a:ext uri="{FF2B5EF4-FFF2-40B4-BE49-F238E27FC236}">
                <a16:creationId xmlns:a16="http://schemas.microsoft.com/office/drawing/2014/main" id="{77B0A911-F831-3A4B-8A9F-94400B12644B}"/>
              </a:ext>
            </a:extLst>
          </p:cNvPr>
          <p:cNvSpPr>
            <a:spLocks noGrp="1"/>
          </p:cNvSpPr>
          <p:nvPr>
            <p:ph type="body" sz="quarter" idx="18"/>
          </p:nvPr>
        </p:nvSpPr>
        <p:spPr>
          <a:xfrm>
            <a:off x="336903" y="2136776"/>
            <a:ext cx="4235097" cy="3819525"/>
          </a:xfrm>
        </p:spPr>
        <p:txBody>
          <a:bodyPr/>
          <a:lstStyle/>
          <a:p>
            <a:r>
              <a:rPr lang="nl-NL" dirty="0" err="1">
                <a:latin typeface="Arial" charset="0"/>
              </a:rPr>
              <a:t>Wtp</a:t>
            </a:r>
            <a:r>
              <a:rPr lang="nl-NL" dirty="0">
                <a:latin typeface="Arial" charset="0"/>
              </a:rPr>
              <a:t> Varia</a:t>
            </a:r>
          </a:p>
          <a:p>
            <a:endParaRPr lang="en-GB" dirty="0"/>
          </a:p>
          <a:p>
            <a:pPr lvl="2"/>
            <a:r>
              <a:rPr lang="nl-NL" dirty="0">
                <a:latin typeface="Arial" charset="0"/>
              </a:rPr>
              <a:t>Vereniging van pensioenjuristen</a:t>
            </a:r>
            <a:br>
              <a:rPr lang="nl-NL" dirty="0">
                <a:latin typeface="Arial" charset="0"/>
              </a:rPr>
            </a:br>
            <a:r>
              <a:rPr lang="nl-NL" dirty="0">
                <a:latin typeface="Arial" charset="0"/>
              </a:rPr>
              <a:t>27 maart 2024 VU Amsterdam</a:t>
            </a:r>
          </a:p>
          <a:p>
            <a:pPr lvl="2"/>
            <a:endParaRPr lang="nl-NL" dirty="0">
              <a:latin typeface="Arial" charset="0"/>
            </a:endParaRPr>
          </a:p>
          <a:p>
            <a:pPr lvl="2"/>
            <a:r>
              <a:rPr lang="nl-NL" dirty="0">
                <a:latin typeface="Arial" charset="0"/>
              </a:rPr>
              <a:t>Prof. mr. Herman M. Kappelle</a:t>
            </a:r>
            <a:br>
              <a:rPr lang="nl-NL" dirty="0">
                <a:latin typeface="Arial" charset="0"/>
              </a:rPr>
            </a:br>
            <a:r>
              <a:rPr lang="nl-NL" dirty="0">
                <a:latin typeface="Arial" charset="0"/>
              </a:rPr>
              <a:t>Bijzonder hoogleraar Fiscaal Pensioenrecht</a:t>
            </a:r>
            <a:br>
              <a:rPr lang="nl-NL" dirty="0">
                <a:latin typeface="Arial" charset="0"/>
              </a:rPr>
            </a:br>
            <a:r>
              <a:rPr lang="nl-NL" dirty="0">
                <a:latin typeface="Arial" charset="0"/>
              </a:rPr>
              <a:t>Herman Kappelle Fiscaal Juridisch Pensioenadvies</a:t>
            </a:r>
          </a:p>
          <a:p>
            <a:pPr lvl="2"/>
            <a:r>
              <a:rPr lang="nl-NL" dirty="0">
                <a:latin typeface="Arial" charset="0"/>
              </a:rPr>
              <a:t>Senior Adviseur </a:t>
            </a:r>
            <a:r>
              <a:rPr lang="nl-NL" dirty="0" err="1">
                <a:latin typeface="Arial" charset="0"/>
              </a:rPr>
              <a:t>a.s.r</a:t>
            </a:r>
            <a:r>
              <a:rPr lang="nl-NL" dirty="0">
                <a:latin typeface="Arial" charset="0"/>
              </a:rPr>
              <a:t>. NL</a:t>
            </a:r>
            <a:endParaRPr lang="en-GB" dirty="0"/>
          </a:p>
        </p:txBody>
      </p:sp>
      <p:sp>
        <p:nvSpPr>
          <p:cNvPr id="8" name="Tijdelijke aanduiding voor tekst 7">
            <a:extLst>
              <a:ext uri="{FF2B5EF4-FFF2-40B4-BE49-F238E27FC236}">
                <a16:creationId xmlns:a16="http://schemas.microsoft.com/office/drawing/2014/main" id="{CBD0EE9E-70AF-4F6B-9F43-08C7C1FBCCC5}"/>
              </a:ext>
            </a:extLst>
          </p:cNvPr>
          <p:cNvSpPr>
            <a:spLocks noGrp="1"/>
          </p:cNvSpPr>
          <p:nvPr>
            <p:ph type="body" sz="quarter" idx="20"/>
          </p:nvPr>
        </p:nvSpPr>
        <p:spPr/>
        <p:txBody>
          <a:bodyPr/>
          <a:lstStyle/>
          <a:p>
            <a:r>
              <a:rPr lang="en-GB" dirty="0"/>
              <a:t>VU Law Academy</a:t>
            </a:r>
          </a:p>
        </p:txBody>
      </p:sp>
      <p:pic>
        <p:nvPicPr>
          <p:cNvPr id="3" name="Picture Placeholder 2"/>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51100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80728"/>
          </a:xfrm>
        </p:spPr>
        <p:txBody>
          <a:bodyPr/>
          <a:lstStyle/>
          <a:p>
            <a:r>
              <a:rPr lang="nl-NL" dirty="0">
                <a:solidFill>
                  <a:schemeClr val="bg2"/>
                </a:solidFill>
              </a:rPr>
              <a:t>         Bestaande regeling en bestaande deelnemer</a:t>
            </a:r>
            <a:endParaRPr lang="en-US" dirty="0">
              <a:solidFill>
                <a:schemeClr val="bg2"/>
              </a:solidFill>
            </a:endParaRPr>
          </a:p>
        </p:txBody>
      </p:sp>
      <p:sp>
        <p:nvSpPr>
          <p:cNvPr id="2" name="Content Placeholder 1"/>
          <p:cNvSpPr>
            <a:spLocks noGrp="1"/>
          </p:cNvSpPr>
          <p:nvPr>
            <p:ph idx="1"/>
          </p:nvPr>
        </p:nvSpPr>
        <p:spPr>
          <a:xfrm>
            <a:off x="457200" y="1087164"/>
            <a:ext cx="8229600" cy="4683671"/>
          </a:xfrm>
        </p:spPr>
        <p:txBody>
          <a:bodyPr>
            <a:noAutofit/>
          </a:bodyPr>
          <a:lstStyle/>
          <a:p>
            <a:pPr marL="728663" indent="-4572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Artikel 220e Pensioenwet is van toepassing op bestaande deelnemers in een bestaande regeling.</a:t>
            </a:r>
          </a:p>
          <a:p>
            <a:pPr marL="728663" indent="-4572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Bestaande regeling: op 30 juni 2023 bestaande premieovereenkomst met een stijgende staffel, of bij verzekeraar ondergebrachte uitkeringsovereenkomst met actuariële premie.</a:t>
            </a:r>
          </a:p>
          <a:p>
            <a:pPr marL="728663" indent="-4572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Bestaande deelnemer: deelnemer in bestaande regeling op het moment dat voor nieuwe deelnemers een vlakke premie gaat gelden.</a:t>
            </a:r>
            <a:br>
              <a:rPr lang="nl-NL" dirty="0">
                <a:solidFill>
                  <a:schemeClr val="tx1"/>
                </a:solidFill>
                <a:latin typeface="Arial" panose="020B0604020202020204" pitchFamily="34" charset="0"/>
                <a:cs typeface="Arial" panose="020B0604020202020204" pitchFamily="34" charset="0"/>
              </a:rPr>
            </a:br>
            <a:endParaRPr lang="nl-NL"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490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20688"/>
          </a:xfrm>
        </p:spPr>
        <p:txBody>
          <a:bodyPr/>
          <a:lstStyle/>
          <a:p>
            <a:r>
              <a:rPr lang="nl-NL" dirty="0">
                <a:solidFill>
                  <a:schemeClr val="bg2"/>
                </a:solidFill>
              </a:rPr>
              <a:t>   Casus I</a:t>
            </a:r>
            <a:endParaRPr lang="en-US" dirty="0">
              <a:solidFill>
                <a:schemeClr val="bg2"/>
              </a:solidFill>
            </a:endParaRPr>
          </a:p>
        </p:txBody>
      </p:sp>
      <p:sp>
        <p:nvSpPr>
          <p:cNvPr id="5" name="Text Placeholder 4"/>
          <p:cNvSpPr>
            <a:spLocks noGrp="1"/>
          </p:cNvSpPr>
          <p:nvPr>
            <p:ph type="body" sz="quarter" idx="17"/>
          </p:nvPr>
        </p:nvSpPr>
        <p:spPr>
          <a:xfrm>
            <a:off x="342000" y="1412776"/>
            <a:ext cx="8460000" cy="4710958"/>
          </a:xfrm>
        </p:spPr>
        <p:txBody>
          <a:bodyPr/>
          <a:lstStyle/>
          <a:p>
            <a:pPr marL="728663" indent="-457200">
              <a:buFont typeface="Arial" panose="020B0604020202020204" pitchFamily="34" charset="0"/>
              <a:buChar char="•"/>
            </a:pPr>
            <a:r>
              <a:rPr lang="nl-NL" sz="2000" dirty="0">
                <a:solidFill>
                  <a:schemeClr val="tx1"/>
                </a:solidFill>
              </a:rPr>
              <a:t>Werkgever voert </a:t>
            </a:r>
            <a:r>
              <a:rPr lang="nl-NL" sz="2000" dirty="0" err="1">
                <a:solidFill>
                  <a:schemeClr val="tx1"/>
                </a:solidFill>
              </a:rPr>
              <a:t>Wtp</a:t>
            </a:r>
            <a:r>
              <a:rPr lang="nl-NL" sz="2000" dirty="0">
                <a:solidFill>
                  <a:schemeClr val="tx1"/>
                </a:solidFill>
              </a:rPr>
              <a:t>-regeling in voor nieuw personeel.</a:t>
            </a:r>
          </a:p>
          <a:p>
            <a:pPr marL="728663" indent="-457200">
              <a:buFont typeface="Arial" panose="020B0604020202020204" pitchFamily="34" charset="0"/>
              <a:buChar char="•"/>
            </a:pPr>
            <a:r>
              <a:rPr lang="nl-NL" sz="2000" dirty="0">
                <a:solidFill>
                  <a:schemeClr val="tx1"/>
                </a:solidFill>
              </a:rPr>
              <a:t>Bestaande medewerkers blijven opbouwen in bestaande rechtstreeks verzekerde premieovereenkomst met stijgende staffel.</a:t>
            </a:r>
          </a:p>
          <a:p>
            <a:pPr marL="728663" indent="-457200">
              <a:buFont typeface="Arial" panose="020B0604020202020204" pitchFamily="34" charset="0"/>
              <a:buChar char="•"/>
            </a:pPr>
            <a:r>
              <a:rPr lang="nl-NL" sz="2000" dirty="0">
                <a:solidFill>
                  <a:schemeClr val="tx1"/>
                </a:solidFill>
              </a:rPr>
              <a:t>Toegestaan/Niet toegestaan?</a:t>
            </a:r>
          </a:p>
        </p:txBody>
      </p:sp>
    </p:spTree>
    <p:extLst>
      <p:ext uri="{BB962C8B-B14F-4D97-AF65-F5344CB8AC3E}">
        <p14:creationId xmlns:p14="http://schemas.microsoft.com/office/powerpoint/2010/main" val="73594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92696"/>
          </a:xfrm>
        </p:spPr>
        <p:txBody>
          <a:bodyPr/>
          <a:lstStyle/>
          <a:p>
            <a:r>
              <a:rPr lang="nl-NL" sz="2800" dirty="0">
                <a:solidFill>
                  <a:schemeClr val="bg2"/>
                </a:solidFill>
              </a:rPr>
              <a:t>  Casus I; uitwerking</a:t>
            </a:r>
            <a:endParaRPr lang="en-US" sz="2800" dirty="0">
              <a:solidFill>
                <a:schemeClr val="bg2"/>
              </a:solidFill>
            </a:endParaRPr>
          </a:p>
        </p:txBody>
      </p:sp>
      <p:sp>
        <p:nvSpPr>
          <p:cNvPr id="5" name="Text Placeholder 4"/>
          <p:cNvSpPr>
            <a:spLocks noGrp="1"/>
          </p:cNvSpPr>
          <p:nvPr>
            <p:ph type="body" sz="quarter" idx="17"/>
          </p:nvPr>
        </p:nvSpPr>
        <p:spPr>
          <a:xfrm>
            <a:off x="342000" y="1080000"/>
            <a:ext cx="8460000" cy="4710958"/>
          </a:xfrm>
        </p:spPr>
        <p:txBody>
          <a:bodyPr/>
          <a:lstStyle/>
          <a:p>
            <a:pPr marL="728663" indent="-457200">
              <a:buFont typeface="Arial" panose="020B0604020202020204" pitchFamily="34" charset="0"/>
              <a:buChar char="•"/>
            </a:pPr>
            <a:r>
              <a:rPr lang="nl-NL" sz="2000" dirty="0">
                <a:solidFill>
                  <a:schemeClr val="tx1"/>
                </a:solidFill>
              </a:rPr>
              <a:t>Oud regime “</a:t>
            </a:r>
            <a:r>
              <a:rPr lang="nl-NL" sz="2000" i="1" dirty="0">
                <a:solidFill>
                  <a:schemeClr val="tx1"/>
                </a:solidFill>
              </a:rPr>
              <a:t>tot het tijdstip dat de pensioenuitvoerder overgaat op uitvoering van een gewijzigde pensioenovereenkomst, maar uiterlijk tot 1 januari 2027”.</a:t>
            </a:r>
          </a:p>
          <a:p>
            <a:pPr marL="728663" indent="-457200">
              <a:buFont typeface="Arial" panose="020B0604020202020204" pitchFamily="34" charset="0"/>
              <a:buChar char="•"/>
            </a:pPr>
            <a:r>
              <a:rPr lang="nl-NL" sz="2000" dirty="0">
                <a:solidFill>
                  <a:schemeClr val="tx1"/>
                </a:solidFill>
              </a:rPr>
              <a:t>Bij rechtstreeks verzekerde regelingen?</a:t>
            </a:r>
          </a:p>
          <a:p>
            <a:pPr marL="728663" indent="-457200">
              <a:buFont typeface="Arial" panose="020B0604020202020204" pitchFamily="34" charset="0"/>
              <a:buChar char="•"/>
            </a:pPr>
            <a:r>
              <a:rPr lang="nl-NL" sz="2000" dirty="0">
                <a:solidFill>
                  <a:schemeClr val="tx1"/>
                </a:solidFill>
              </a:rPr>
              <a:t>Op niveau uitvoerder?</a:t>
            </a:r>
            <a:br>
              <a:rPr lang="nl-NL" sz="2000" dirty="0">
                <a:solidFill>
                  <a:schemeClr val="tx1"/>
                </a:solidFill>
              </a:rPr>
            </a:br>
            <a:r>
              <a:rPr lang="nl-NL" sz="2000" dirty="0">
                <a:solidFill>
                  <a:schemeClr val="tx1"/>
                </a:solidFill>
              </a:rPr>
              <a:t>Op niveau werkgever?</a:t>
            </a:r>
            <a:br>
              <a:rPr lang="nl-NL" sz="2000" dirty="0">
                <a:solidFill>
                  <a:schemeClr val="tx1"/>
                </a:solidFill>
              </a:rPr>
            </a:br>
            <a:r>
              <a:rPr lang="nl-NL" sz="2000" dirty="0">
                <a:solidFill>
                  <a:schemeClr val="tx1"/>
                </a:solidFill>
              </a:rPr>
              <a:t>Op niveau regeling?</a:t>
            </a:r>
          </a:p>
          <a:p>
            <a:pPr marL="728663" indent="-457200">
              <a:buFont typeface="Arial" panose="020B0604020202020204" pitchFamily="34" charset="0"/>
              <a:buChar char="•"/>
            </a:pPr>
            <a:r>
              <a:rPr lang="nl-NL" sz="2000" dirty="0">
                <a:solidFill>
                  <a:schemeClr val="tx1"/>
                </a:solidFill>
              </a:rPr>
              <a:t>SZW Werkenaanonspensioen.nl maart 2024</a:t>
            </a:r>
            <a:br>
              <a:rPr lang="nl-NL" sz="2000" dirty="0">
                <a:solidFill>
                  <a:schemeClr val="tx1"/>
                </a:solidFill>
              </a:rPr>
            </a:br>
            <a:r>
              <a:rPr lang="nl-NL" sz="2000" i="1" dirty="0">
                <a:solidFill>
                  <a:schemeClr val="tx1"/>
                </a:solidFill>
              </a:rPr>
              <a:t>“Het transitiemoment wordt in de Pensioenwet bepaald op het niveau van de pensioenregeling. Als de pensioenovereenkomst overgaat naar het nieuwe stelsel, geldt het overgangsrecht ook niet meer voor die overeenkomst</a:t>
            </a:r>
            <a:r>
              <a:rPr lang="nl-NL" sz="2000" dirty="0">
                <a:solidFill>
                  <a:schemeClr val="tx1"/>
                </a:solidFill>
              </a:rPr>
              <a:t>”.</a:t>
            </a:r>
          </a:p>
        </p:txBody>
      </p:sp>
    </p:spTree>
    <p:extLst>
      <p:ext uri="{BB962C8B-B14F-4D97-AF65-F5344CB8AC3E}">
        <p14:creationId xmlns:p14="http://schemas.microsoft.com/office/powerpoint/2010/main" val="346932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48680"/>
          </a:xfrm>
        </p:spPr>
        <p:txBody>
          <a:bodyPr/>
          <a:lstStyle/>
          <a:p>
            <a:r>
              <a:rPr lang="nl-NL" sz="2800" dirty="0">
                <a:solidFill>
                  <a:schemeClr val="bg2"/>
                </a:solidFill>
              </a:rPr>
              <a:t>  Casus I; uitwerking</a:t>
            </a:r>
            <a:endParaRPr lang="en-US" sz="2800" dirty="0">
              <a:solidFill>
                <a:schemeClr val="bg2"/>
              </a:solidFill>
            </a:endParaRPr>
          </a:p>
        </p:txBody>
      </p:sp>
      <p:sp>
        <p:nvSpPr>
          <p:cNvPr id="5" name="Text Placeholder 4"/>
          <p:cNvSpPr>
            <a:spLocks noGrp="1"/>
          </p:cNvSpPr>
          <p:nvPr>
            <p:ph type="body" sz="quarter" idx="17"/>
          </p:nvPr>
        </p:nvSpPr>
        <p:spPr>
          <a:xfrm>
            <a:off x="342000" y="1412776"/>
            <a:ext cx="8460000" cy="4710958"/>
          </a:xfrm>
        </p:spPr>
        <p:txBody>
          <a:bodyPr/>
          <a:lstStyle/>
          <a:p>
            <a:pPr marL="728663" indent="-457200">
              <a:buFont typeface="Arial" panose="020B0604020202020204" pitchFamily="34" charset="0"/>
              <a:buChar char="•"/>
            </a:pPr>
            <a:r>
              <a:rPr lang="nl-NL" sz="2000" dirty="0">
                <a:solidFill>
                  <a:schemeClr val="tx1"/>
                </a:solidFill>
              </a:rPr>
              <a:t>Werkgever voert </a:t>
            </a:r>
            <a:r>
              <a:rPr lang="nl-NL" sz="2000" dirty="0" err="1">
                <a:solidFill>
                  <a:schemeClr val="tx1"/>
                </a:solidFill>
              </a:rPr>
              <a:t>Wtp</a:t>
            </a:r>
            <a:r>
              <a:rPr lang="nl-NL" sz="2000" dirty="0">
                <a:solidFill>
                  <a:schemeClr val="tx1"/>
                </a:solidFill>
              </a:rPr>
              <a:t>-regeling in voor nieuw personeel.</a:t>
            </a:r>
          </a:p>
          <a:p>
            <a:pPr marL="728663" indent="-457200">
              <a:buFont typeface="Arial" panose="020B0604020202020204" pitchFamily="34" charset="0"/>
              <a:buChar char="•"/>
            </a:pPr>
            <a:r>
              <a:rPr lang="nl-NL" sz="2000" dirty="0">
                <a:solidFill>
                  <a:schemeClr val="tx1"/>
                </a:solidFill>
              </a:rPr>
              <a:t>Bestaande medewerkers blijven opbouwen in bestaande rechtstreeks verzekerde premieovereenkomst met stijgende staffel.</a:t>
            </a:r>
          </a:p>
          <a:p>
            <a:pPr marL="728663" indent="-457200">
              <a:buFont typeface="Arial" panose="020B0604020202020204" pitchFamily="34" charset="0"/>
              <a:buChar char="•"/>
            </a:pPr>
            <a:r>
              <a:rPr lang="nl-NL" sz="2000" dirty="0">
                <a:solidFill>
                  <a:schemeClr val="tx1"/>
                </a:solidFill>
              </a:rPr>
              <a:t>Toegestaan</a:t>
            </a:r>
          </a:p>
        </p:txBody>
      </p:sp>
    </p:spTree>
    <p:extLst>
      <p:ext uri="{BB962C8B-B14F-4D97-AF65-F5344CB8AC3E}">
        <p14:creationId xmlns:p14="http://schemas.microsoft.com/office/powerpoint/2010/main" val="3803047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48680"/>
          </a:xfrm>
        </p:spPr>
        <p:txBody>
          <a:bodyPr/>
          <a:lstStyle/>
          <a:p>
            <a:r>
              <a:rPr lang="nl-NL" sz="2800" dirty="0">
                <a:solidFill>
                  <a:schemeClr val="bg2"/>
                </a:solidFill>
              </a:rPr>
              <a:t>   Casus II</a:t>
            </a:r>
            <a:endParaRPr lang="en-US" sz="2800" dirty="0">
              <a:solidFill>
                <a:schemeClr val="bg2"/>
              </a:solidFill>
            </a:endParaRPr>
          </a:p>
        </p:txBody>
      </p:sp>
      <p:sp>
        <p:nvSpPr>
          <p:cNvPr id="5" name="Text Placeholder 4"/>
          <p:cNvSpPr>
            <a:spLocks noGrp="1"/>
          </p:cNvSpPr>
          <p:nvPr>
            <p:ph type="body" sz="quarter" idx="17"/>
          </p:nvPr>
        </p:nvSpPr>
        <p:spPr>
          <a:xfrm>
            <a:off x="342000" y="1412776"/>
            <a:ext cx="8460000" cy="4710958"/>
          </a:xfrm>
        </p:spPr>
        <p:txBody>
          <a:bodyPr/>
          <a:lstStyle/>
          <a:p>
            <a:pPr marL="728663" indent="-457200">
              <a:buFont typeface="Arial" panose="020B0604020202020204" pitchFamily="34" charset="0"/>
              <a:buChar char="•"/>
            </a:pPr>
            <a:r>
              <a:rPr lang="nl-NL" sz="2000" dirty="0">
                <a:solidFill>
                  <a:schemeClr val="tx1"/>
                </a:solidFill>
              </a:rPr>
              <a:t>Werkgever past zijn pensioenregeling aan door het partnerpensioen </a:t>
            </a:r>
            <a:r>
              <a:rPr lang="nl-NL" sz="2000" dirty="0" err="1">
                <a:solidFill>
                  <a:schemeClr val="tx1"/>
                </a:solidFill>
              </a:rPr>
              <a:t>Wtp-proof</a:t>
            </a:r>
            <a:r>
              <a:rPr lang="nl-NL" sz="2000" dirty="0">
                <a:solidFill>
                  <a:schemeClr val="tx1"/>
                </a:solidFill>
              </a:rPr>
              <a:t> te maken..</a:t>
            </a:r>
          </a:p>
          <a:p>
            <a:pPr marL="728663" indent="-457200">
              <a:buFont typeface="Arial" panose="020B0604020202020204" pitchFamily="34" charset="0"/>
              <a:buChar char="•"/>
            </a:pPr>
            <a:r>
              <a:rPr lang="nl-NL" sz="2000" dirty="0">
                <a:solidFill>
                  <a:schemeClr val="tx1"/>
                </a:solidFill>
              </a:rPr>
              <a:t>Bestaande medewerkers blijven opbouwen in bestaande rechtstreeks verzekerde premieovereenkomst met stijgende staffel.</a:t>
            </a:r>
          </a:p>
          <a:p>
            <a:pPr marL="728663" indent="-457200">
              <a:buFont typeface="Arial" panose="020B0604020202020204" pitchFamily="34" charset="0"/>
              <a:buChar char="•"/>
            </a:pPr>
            <a:r>
              <a:rPr lang="nl-NL" sz="2000" dirty="0">
                <a:solidFill>
                  <a:schemeClr val="tx1"/>
                </a:solidFill>
              </a:rPr>
              <a:t>Nieuwe medewerkers stromen nog tot 1-1-2027 (2028) in bestaande regeling in.</a:t>
            </a:r>
          </a:p>
          <a:p>
            <a:pPr marL="728663" indent="-457200">
              <a:buFont typeface="Arial" panose="020B0604020202020204" pitchFamily="34" charset="0"/>
              <a:buChar char="•"/>
            </a:pPr>
            <a:r>
              <a:rPr lang="nl-NL" sz="2000" dirty="0">
                <a:solidFill>
                  <a:schemeClr val="tx1"/>
                </a:solidFill>
              </a:rPr>
              <a:t>Toegestaan/Niet toegestaan?</a:t>
            </a:r>
          </a:p>
        </p:txBody>
      </p:sp>
    </p:spTree>
    <p:extLst>
      <p:ext uri="{BB962C8B-B14F-4D97-AF65-F5344CB8AC3E}">
        <p14:creationId xmlns:p14="http://schemas.microsoft.com/office/powerpoint/2010/main" val="290640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3999" cy="548680"/>
          </a:xfrm>
        </p:spPr>
        <p:txBody>
          <a:bodyPr/>
          <a:lstStyle/>
          <a:p>
            <a:r>
              <a:rPr lang="nl-NL" sz="2800" dirty="0">
                <a:solidFill>
                  <a:schemeClr val="bg2"/>
                </a:solidFill>
              </a:rPr>
              <a:t>  Casus II; uitwerking   </a:t>
            </a:r>
            <a:endParaRPr lang="en-US" sz="2800" dirty="0">
              <a:solidFill>
                <a:schemeClr val="bg2"/>
              </a:solidFill>
            </a:endParaRPr>
          </a:p>
        </p:txBody>
      </p:sp>
      <p:sp>
        <p:nvSpPr>
          <p:cNvPr id="5" name="Text Placeholder 4"/>
          <p:cNvSpPr>
            <a:spLocks noGrp="1"/>
          </p:cNvSpPr>
          <p:nvPr>
            <p:ph type="body" sz="quarter" idx="17"/>
          </p:nvPr>
        </p:nvSpPr>
        <p:spPr>
          <a:xfrm>
            <a:off x="342000" y="1412776"/>
            <a:ext cx="8460000" cy="4710958"/>
          </a:xfrm>
        </p:spPr>
        <p:txBody>
          <a:bodyPr/>
          <a:lstStyle/>
          <a:p>
            <a:pPr marL="728663" indent="-457200">
              <a:buFont typeface="Arial" panose="020B0604020202020204" pitchFamily="34" charset="0"/>
              <a:buChar char="•"/>
            </a:pPr>
            <a:r>
              <a:rPr lang="nl-NL" sz="2000" dirty="0">
                <a:solidFill>
                  <a:schemeClr val="tx1"/>
                </a:solidFill>
              </a:rPr>
              <a:t>Aanpassen regeling door nabestaandenpensioen conform </a:t>
            </a:r>
            <a:r>
              <a:rPr lang="nl-NL" sz="2000" dirty="0" err="1">
                <a:solidFill>
                  <a:schemeClr val="tx1"/>
                </a:solidFill>
              </a:rPr>
              <a:t>Wtp</a:t>
            </a:r>
            <a:r>
              <a:rPr lang="nl-NL" sz="2000" dirty="0">
                <a:solidFill>
                  <a:schemeClr val="tx1"/>
                </a:solidFill>
              </a:rPr>
              <a:t>.</a:t>
            </a:r>
          </a:p>
          <a:p>
            <a:pPr marL="728663" indent="-457200">
              <a:buFont typeface="Arial" panose="020B0604020202020204" pitchFamily="34" charset="0"/>
              <a:buChar char="•"/>
            </a:pPr>
            <a:r>
              <a:rPr lang="nl-NL" sz="2000" dirty="0">
                <a:solidFill>
                  <a:schemeClr val="tx1"/>
                </a:solidFill>
              </a:rPr>
              <a:t>Is aanpassing regeling, dus einde 220i</a:t>
            </a:r>
          </a:p>
          <a:p>
            <a:pPr marL="728663" indent="-457200">
              <a:buFont typeface="Arial" panose="020B0604020202020204" pitchFamily="34" charset="0"/>
              <a:buChar char="•"/>
            </a:pPr>
            <a:r>
              <a:rPr lang="nl-NL" sz="2000" dirty="0">
                <a:solidFill>
                  <a:schemeClr val="tx1"/>
                </a:solidFill>
              </a:rPr>
              <a:t>220e, lid 1, onderdeel b: regeling moet bestaan op 1 juli 2023 en deelneming moet zijn aangevangen op de dag voordat voor nieuwe deelnemers een vlakke premie geldt.</a:t>
            </a:r>
          </a:p>
          <a:p>
            <a:pPr marL="728663" indent="-457200">
              <a:buFont typeface="Arial" panose="020B0604020202020204" pitchFamily="34" charset="0"/>
              <a:buChar char="•"/>
            </a:pPr>
            <a:r>
              <a:rPr lang="nl-NL" sz="2000" dirty="0">
                <a:solidFill>
                  <a:schemeClr val="tx1"/>
                </a:solidFill>
              </a:rPr>
              <a:t>Als gefaseerde aanpassing niet kan, is 220e, lid 1, onderdeel b een loze letter.</a:t>
            </a:r>
          </a:p>
          <a:p>
            <a:pPr marL="728663" indent="-457200">
              <a:buFont typeface="Arial" panose="020B0604020202020204" pitchFamily="34" charset="0"/>
              <a:buChar char="•"/>
            </a:pPr>
            <a:r>
              <a:rPr lang="nl-NL" sz="2000" dirty="0">
                <a:solidFill>
                  <a:schemeClr val="tx1"/>
                </a:solidFill>
              </a:rPr>
              <a:t>Contractsvrijheid?</a:t>
            </a:r>
          </a:p>
        </p:txBody>
      </p:sp>
    </p:spTree>
    <p:extLst>
      <p:ext uri="{BB962C8B-B14F-4D97-AF65-F5344CB8AC3E}">
        <p14:creationId xmlns:p14="http://schemas.microsoft.com/office/powerpoint/2010/main" val="247897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547100" cy="548680"/>
          </a:xfrm>
        </p:spPr>
        <p:txBody>
          <a:bodyPr/>
          <a:lstStyle/>
          <a:p>
            <a:r>
              <a:rPr lang="nl-NL" sz="2800" dirty="0">
                <a:solidFill>
                  <a:schemeClr val="bg2"/>
                </a:solidFill>
              </a:rPr>
              <a:t>   Casus II; uitwerking</a:t>
            </a:r>
            <a:endParaRPr lang="en-US" sz="2800" dirty="0">
              <a:solidFill>
                <a:schemeClr val="bg2"/>
              </a:solidFill>
            </a:endParaRPr>
          </a:p>
        </p:txBody>
      </p:sp>
      <p:sp>
        <p:nvSpPr>
          <p:cNvPr id="5" name="Text Placeholder 4"/>
          <p:cNvSpPr>
            <a:spLocks noGrp="1"/>
          </p:cNvSpPr>
          <p:nvPr>
            <p:ph type="body" sz="quarter" idx="17"/>
          </p:nvPr>
        </p:nvSpPr>
        <p:spPr>
          <a:xfrm>
            <a:off x="342000" y="1412776"/>
            <a:ext cx="8460000" cy="4710958"/>
          </a:xfrm>
        </p:spPr>
        <p:txBody>
          <a:bodyPr/>
          <a:lstStyle/>
          <a:p>
            <a:pPr marL="728663" indent="-457200">
              <a:buFont typeface="Arial" panose="020B0604020202020204" pitchFamily="34" charset="0"/>
              <a:buChar char="•"/>
            </a:pPr>
            <a:r>
              <a:rPr lang="nl-NL" sz="2000" dirty="0">
                <a:solidFill>
                  <a:schemeClr val="tx1"/>
                </a:solidFill>
              </a:rPr>
              <a:t>Werkgever past zijn pensioenregeling aan door het partnerpensioen </a:t>
            </a:r>
            <a:r>
              <a:rPr lang="nl-NL" sz="2000" dirty="0" err="1">
                <a:solidFill>
                  <a:schemeClr val="tx1"/>
                </a:solidFill>
              </a:rPr>
              <a:t>Wtp-proof</a:t>
            </a:r>
            <a:r>
              <a:rPr lang="nl-NL" sz="2000" dirty="0">
                <a:solidFill>
                  <a:schemeClr val="tx1"/>
                </a:solidFill>
              </a:rPr>
              <a:t> te maken..</a:t>
            </a:r>
          </a:p>
          <a:p>
            <a:pPr marL="728663" indent="-457200">
              <a:buFont typeface="Arial" panose="020B0604020202020204" pitchFamily="34" charset="0"/>
              <a:buChar char="•"/>
            </a:pPr>
            <a:r>
              <a:rPr lang="nl-NL" sz="2000" dirty="0">
                <a:solidFill>
                  <a:schemeClr val="tx1"/>
                </a:solidFill>
              </a:rPr>
              <a:t>Bestaande medewerkers blijven opbouwen in bestaande rechtstreeks verzekerde premieovereenkomst met stijgende staffel.</a:t>
            </a:r>
          </a:p>
          <a:p>
            <a:pPr marL="728663" indent="-457200">
              <a:buFont typeface="Arial" panose="020B0604020202020204" pitchFamily="34" charset="0"/>
              <a:buChar char="•"/>
            </a:pPr>
            <a:r>
              <a:rPr lang="nl-NL" sz="2000" dirty="0">
                <a:solidFill>
                  <a:schemeClr val="tx1"/>
                </a:solidFill>
              </a:rPr>
              <a:t>Nieuwe medewerkers stromen nog tot 1-1-2027 (2028) in bestaande regeling in.</a:t>
            </a:r>
          </a:p>
          <a:p>
            <a:pPr marL="728663" indent="-457200">
              <a:buFont typeface="Arial" panose="020B0604020202020204" pitchFamily="34" charset="0"/>
              <a:buChar char="•"/>
            </a:pPr>
            <a:r>
              <a:rPr lang="nl-NL" sz="2000" dirty="0">
                <a:solidFill>
                  <a:schemeClr val="tx1"/>
                </a:solidFill>
              </a:rPr>
              <a:t>Toegestaan?</a:t>
            </a:r>
          </a:p>
        </p:txBody>
      </p:sp>
    </p:spTree>
    <p:extLst>
      <p:ext uri="{BB962C8B-B14F-4D97-AF65-F5344CB8AC3E}">
        <p14:creationId xmlns:p14="http://schemas.microsoft.com/office/powerpoint/2010/main" val="1115915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80000"/>
          </a:xfrm>
        </p:spPr>
        <p:txBody>
          <a:bodyPr/>
          <a:lstStyle/>
          <a:p>
            <a:r>
              <a:rPr lang="nl-NL" dirty="0">
                <a:solidFill>
                  <a:schemeClr val="bg2"/>
                </a:solidFill>
              </a:rPr>
              <a:t>   Casus III </a:t>
            </a:r>
            <a:endParaRPr lang="en-US" dirty="0">
              <a:solidFill>
                <a:schemeClr val="bg2"/>
              </a:solidFill>
            </a:endParaRPr>
          </a:p>
        </p:txBody>
      </p:sp>
      <p:sp>
        <p:nvSpPr>
          <p:cNvPr id="2" name="Content Placeholder 1"/>
          <p:cNvSpPr>
            <a:spLocks noGrp="1"/>
          </p:cNvSpPr>
          <p:nvPr>
            <p:ph idx="1"/>
          </p:nvPr>
        </p:nvSpPr>
        <p:spPr/>
        <p:txBody>
          <a:bodyPr/>
          <a:lstStyle/>
          <a:p>
            <a:pPr marL="728663" indent="-4572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Werkgever kiest voor eerbiedigende werking voor alle deelnemers.</a:t>
            </a:r>
          </a:p>
          <a:p>
            <a:pPr marL="728663" indent="-4572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Maar biedt individuele deelnemers de keuze om te kiezen voor de leeftijdsonafhankelijke premie.</a:t>
            </a:r>
          </a:p>
          <a:p>
            <a:pPr marL="728663" indent="-4572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Toegestaan/Niet toegestaan?</a:t>
            </a:r>
          </a:p>
          <a:p>
            <a:pPr marL="728663" indent="-4572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Consequenties; civiel/fiscaal?</a:t>
            </a:r>
          </a:p>
          <a:p>
            <a:endParaRPr lang="nl-NL" dirty="0"/>
          </a:p>
        </p:txBody>
      </p:sp>
    </p:spTree>
    <p:extLst>
      <p:ext uri="{BB962C8B-B14F-4D97-AF65-F5344CB8AC3E}">
        <p14:creationId xmlns:p14="http://schemas.microsoft.com/office/powerpoint/2010/main" val="261487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80000"/>
          </a:xfrm>
        </p:spPr>
        <p:txBody>
          <a:bodyPr/>
          <a:lstStyle/>
          <a:p>
            <a:r>
              <a:rPr lang="nl-NL" dirty="0">
                <a:solidFill>
                  <a:schemeClr val="bg2"/>
                </a:solidFill>
              </a:rPr>
              <a:t>    Casus III; uitwerking</a:t>
            </a:r>
            <a:endParaRPr lang="en-US" dirty="0">
              <a:solidFill>
                <a:schemeClr val="bg2"/>
              </a:solidFill>
            </a:endParaRPr>
          </a:p>
        </p:txBody>
      </p:sp>
      <p:sp>
        <p:nvSpPr>
          <p:cNvPr id="2" name="Content Placeholder 1"/>
          <p:cNvSpPr>
            <a:spLocks noGrp="1"/>
          </p:cNvSpPr>
          <p:nvPr>
            <p:ph idx="1"/>
          </p:nvPr>
        </p:nvSpPr>
        <p:spPr/>
        <p:txBody>
          <a:bodyPr>
            <a:normAutofit lnSpcReduction="10000"/>
          </a:bodyPr>
          <a:lstStyle/>
          <a:p>
            <a:pPr marL="728663" indent="-4572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Artikelsgewijze behandeling Tweede Kamer</a:t>
            </a:r>
          </a:p>
          <a:p>
            <a:pPr marL="728663" indent="-4572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 "</a:t>
            </a:r>
            <a:r>
              <a:rPr lang="nl-NL" i="1" dirty="0">
                <a:solidFill>
                  <a:schemeClr val="tx1"/>
                </a:solidFill>
                <a:latin typeface="Arial" panose="020B0604020202020204" pitchFamily="34" charset="0"/>
                <a:cs typeface="Arial" panose="020B0604020202020204" pitchFamily="34" charset="0"/>
              </a:rPr>
              <a:t>Indien de werkgever kiest voor het toepassen van het overgangsrecht, dan is dat van toepassing op alle deelnemers die op dat moment in de regeling zitten. De werkgever dient voor het verstrijken van de transitieperiode een nieuwe pensioenregeling te sluiten met een leeftijdsonafhankelijke premie. Nieuwe deelnemers vallen daarna niet onder het overgangsrecht, maar nemen deel in de nieuwe pensioenregeling. Het klopt dat daardoor na verloop van tijd binnen het werknemersbestand van één werkgever voor sommige werknemers wél sprake kan zijn van overgangsrecht en voor andere werknemers niet. Hierbij merk ik op dat het al dan niet gebruikmaken van het overgangsrecht een keuze is, waarover afspraken gemaakt worden in de arbeidsvoorwaardelijke fase."</a:t>
            </a:r>
          </a:p>
          <a:p>
            <a:endParaRPr lang="nl-NL" dirty="0"/>
          </a:p>
        </p:txBody>
      </p:sp>
    </p:spTree>
    <p:extLst>
      <p:ext uri="{BB962C8B-B14F-4D97-AF65-F5344CB8AC3E}">
        <p14:creationId xmlns:p14="http://schemas.microsoft.com/office/powerpoint/2010/main" val="309182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80000"/>
          </a:xfrm>
        </p:spPr>
        <p:txBody>
          <a:bodyPr/>
          <a:lstStyle/>
          <a:p>
            <a:r>
              <a:rPr lang="nl-NL" dirty="0">
                <a:solidFill>
                  <a:schemeClr val="bg2"/>
                </a:solidFill>
              </a:rPr>
              <a:t>   Casus III; uitwerking </a:t>
            </a:r>
            <a:endParaRPr lang="en-US" dirty="0">
              <a:solidFill>
                <a:schemeClr val="bg2"/>
              </a:solidFill>
            </a:endParaRPr>
          </a:p>
        </p:txBody>
      </p:sp>
      <p:sp>
        <p:nvSpPr>
          <p:cNvPr id="2" name="Content Placeholder 1"/>
          <p:cNvSpPr>
            <a:spLocks noGrp="1"/>
          </p:cNvSpPr>
          <p:nvPr>
            <p:ph idx="1"/>
          </p:nvPr>
        </p:nvSpPr>
        <p:spPr/>
        <p:txBody>
          <a:bodyPr/>
          <a:lstStyle/>
          <a:p>
            <a:pPr marL="728663" indent="-4572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Werkgever kiest voor eerbiedigende werking voor alle deelnemers.</a:t>
            </a:r>
          </a:p>
          <a:p>
            <a:pPr marL="728663" indent="-4572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Maar biedt individuele deelnemers de keuze om te kiezen voor de leeftijdsonafhankelijke premie.</a:t>
            </a:r>
          </a:p>
          <a:p>
            <a:pPr marL="728663" indent="-4572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Toegestaan/Niet toegestaan?</a:t>
            </a:r>
          </a:p>
          <a:p>
            <a:pPr marL="728663" indent="-4572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Consequenties; civiel/fiscaal?</a:t>
            </a:r>
          </a:p>
          <a:p>
            <a:endParaRPr lang="nl-NL" dirty="0"/>
          </a:p>
        </p:txBody>
      </p:sp>
    </p:spTree>
    <p:extLst>
      <p:ext uri="{BB962C8B-B14F-4D97-AF65-F5344CB8AC3E}">
        <p14:creationId xmlns:p14="http://schemas.microsoft.com/office/powerpoint/2010/main" val="2072516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1" cy="620688"/>
          </a:xfrm>
        </p:spPr>
        <p:txBody>
          <a:bodyPr/>
          <a:lstStyle/>
          <a:p>
            <a:r>
              <a:rPr lang="nl-NL" sz="2800" dirty="0">
                <a:solidFill>
                  <a:schemeClr val="bg2"/>
                </a:solidFill>
              </a:rPr>
              <a:t>Agenda</a:t>
            </a:r>
            <a:endParaRPr lang="en-US" sz="2800" dirty="0">
              <a:solidFill>
                <a:schemeClr val="bg2"/>
              </a:solidFill>
            </a:endParaRPr>
          </a:p>
        </p:txBody>
      </p:sp>
      <p:sp>
        <p:nvSpPr>
          <p:cNvPr id="5" name="Text Placeholder 4"/>
          <p:cNvSpPr>
            <a:spLocks noGrp="1"/>
          </p:cNvSpPr>
          <p:nvPr>
            <p:ph type="body" sz="quarter" idx="17"/>
          </p:nvPr>
        </p:nvSpPr>
        <p:spPr>
          <a:xfrm>
            <a:off x="342000" y="1412776"/>
            <a:ext cx="8460000" cy="4710958"/>
          </a:xfrm>
        </p:spPr>
        <p:txBody>
          <a:bodyPr/>
          <a:lstStyle/>
          <a:p>
            <a:pPr marL="728663" indent="-457200">
              <a:buFont typeface="Arial" panose="020B0604020202020204" pitchFamily="34" charset="0"/>
              <a:buChar char="•"/>
            </a:pPr>
            <a:r>
              <a:rPr lang="nl-NL" sz="2000" dirty="0">
                <a:solidFill>
                  <a:schemeClr val="tx1"/>
                </a:solidFill>
              </a:rPr>
              <a:t>Overgangsrecht en eerbiedigende werking</a:t>
            </a:r>
            <a:br>
              <a:rPr lang="nl-NL" sz="2000" dirty="0">
                <a:solidFill>
                  <a:schemeClr val="tx1"/>
                </a:solidFill>
              </a:rPr>
            </a:br>
            <a:r>
              <a:rPr lang="nl-NL" sz="2000" dirty="0">
                <a:solidFill>
                  <a:schemeClr val="tx1"/>
                </a:solidFill>
              </a:rPr>
              <a:t>-	220i/220e PW</a:t>
            </a:r>
            <a:br>
              <a:rPr lang="nl-NL" sz="2000" dirty="0">
                <a:solidFill>
                  <a:schemeClr val="tx1"/>
                </a:solidFill>
              </a:rPr>
            </a:br>
            <a:r>
              <a:rPr lang="nl-NL" sz="2000" dirty="0">
                <a:solidFill>
                  <a:schemeClr val="tx1"/>
                </a:solidFill>
              </a:rPr>
              <a:t>-	38q/38r Wet LB 1964</a:t>
            </a:r>
          </a:p>
          <a:p>
            <a:pPr marL="728663" indent="-457200">
              <a:buFont typeface="Arial" panose="020B0604020202020204" pitchFamily="34" charset="0"/>
              <a:buChar char="•"/>
            </a:pPr>
            <a:r>
              <a:rPr lang="nl-NL" sz="2000" dirty="0">
                <a:solidFill>
                  <a:schemeClr val="tx1"/>
                </a:solidFill>
              </a:rPr>
              <a:t>Keuzebegeleiding en zorgplicht pensioenuitvoerder</a:t>
            </a:r>
            <a:br>
              <a:rPr lang="nl-NL" sz="2000" dirty="0">
                <a:solidFill>
                  <a:schemeClr val="tx1"/>
                </a:solidFill>
              </a:rPr>
            </a:br>
            <a:r>
              <a:rPr lang="nl-NL" sz="2000" dirty="0">
                <a:solidFill>
                  <a:schemeClr val="tx1"/>
                </a:solidFill>
              </a:rPr>
              <a:t>-	48a PW</a:t>
            </a:r>
            <a:br>
              <a:rPr lang="nl-NL" sz="2000" dirty="0">
                <a:solidFill>
                  <a:schemeClr val="tx1"/>
                </a:solidFill>
              </a:rPr>
            </a:br>
            <a:r>
              <a:rPr lang="nl-NL" sz="2000" dirty="0">
                <a:solidFill>
                  <a:schemeClr val="tx1"/>
                </a:solidFill>
              </a:rPr>
              <a:t>-	61a PW</a:t>
            </a:r>
          </a:p>
          <a:p>
            <a:pPr marL="728663" indent="-457200">
              <a:buFont typeface="Arial" panose="020B0604020202020204" pitchFamily="34" charset="0"/>
              <a:buChar char="•"/>
            </a:pPr>
            <a:r>
              <a:rPr lang="nl-NL" sz="2000" dirty="0">
                <a:solidFill>
                  <a:schemeClr val="tx1"/>
                </a:solidFill>
              </a:rPr>
              <a:t>Keuze vast/variabel Flexibele premieovereenkomst gepensioneerden</a:t>
            </a:r>
            <a:br>
              <a:rPr lang="nl-NL" sz="2000" dirty="0">
                <a:solidFill>
                  <a:schemeClr val="tx1"/>
                </a:solidFill>
              </a:rPr>
            </a:br>
            <a:r>
              <a:rPr lang="nl-NL" sz="2000" dirty="0">
                <a:solidFill>
                  <a:schemeClr val="tx1"/>
                </a:solidFill>
              </a:rPr>
              <a:t>-	150l, lid 6 PW</a:t>
            </a:r>
          </a:p>
          <a:p>
            <a:pPr marL="728663" indent="-457200">
              <a:buFont typeface="Arial" panose="020B0604020202020204" pitchFamily="34" charset="0"/>
              <a:buChar char="•"/>
            </a:pPr>
            <a:r>
              <a:rPr lang="nl-NL" sz="2000" dirty="0">
                <a:solidFill>
                  <a:schemeClr val="tx1"/>
                </a:solidFill>
              </a:rPr>
              <a:t>Knelpunten</a:t>
            </a:r>
            <a:br>
              <a:rPr lang="nl-NL" sz="2000" dirty="0">
                <a:solidFill>
                  <a:schemeClr val="tx1"/>
                </a:solidFill>
              </a:rPr>
            </a:br>
            <a:r>
              <a:rPr lang="nl-NL" sz="2000" dirty="0">
                <a:solidFill>
                  <a:schemeClr val="tx1"/>
                </a:solidFill>
              </a:rPr>
              <a:t>- 	premie-uitkeringsovereenkomst bij PPI, 10c PW</a:t>
            </a:r>
            <a:br>
              <a:rPr lang="nl-NL" sz="2000" dirty="0">
                <a:solidFill>
                  <a:schemeClr val="tx1"/>
                </a:solidFill>
              </a:rPr>
            </a:br>
            <a:r>
              <a:rPr lang="nl-NL" sz="2000" dirty="0">
                <a:solidFill>
                  <a:schemeClr val="tx1"/>
                </a:solidFill>
              </a:rPr>
              <a:t>-	UPO-voor/UPO-na, 150j PW</a:t>
            </a:r>
            <a:br>
              <a:rPr lang="nl-NL" sz="2000" dirty="0">
                <a:solidFill>
                  <a:schemeClr val="tx1"/>
                </a:solidFill>
              </a:rPr>
            </a:br>
            <a:r>
              <a:rPr lang="nl-NL" sz="2000" dirty="0">
                <a:solidFill>
                  <a:schemeClr val="tx1"/>
                </a:solidFill>
              </a:rPr>
              <a:t>-	zieke deelnemers in wachttijd bij verzekeraar, 220ha</a:t>
            </a:r>
          </a:p>
        </p:txBody>
      </p:sp>
    </p:spTree>
    <p:extLst>
      <p:ext uri="{BB962C8B-B14F-4D97-AF65-F5344CB8AC3E}">
        <p14:creationId xmlns:p14="http://schemas.microsoft.com/office/powerpoint/2010/main" val="21333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80000"/>
          </a:xfrm>
        </p:spPr>
        <p:txBody>
          <a:bodyPr/>
          <a:lstStyle/>
          <a:p>
            <a:r>
              <a:rPr lang="nl-NL" dirty="0">
                <a:solidFill>
                  <a:schemeClr val="bg2"/>
                </a:solidFill>
              </a:rPr>
              <a:t>   Casus IV </a:t>
            </a:r>
            <a:endParaRPr lang="en-US" dirty="0">
              <a:solidFill>
                <a:schemeClr val="bg2"/>
              </a:solidFill>
            </a:endParaRPr>
          </a:p>
        </p:txBody>
      </p:sp>
      <p:sp>
        <p:nvSpPr>
          <p:cNvPr id="2" name="Content Placeholder 1"/>
          <p:cNvSpPr>
            <a:spLocks noGrp="1"/>
          </p:cNvSpPr>
          <p:nvPr>
            <p:ph idx="1"/>
          </p:nvPr>
        </p:nvSpPr>
        <p:spPr/>
        <p:txBody>
          <a:bodyPr/>
          <a:lstStyle/>
          <a:p>
            <a:pPr marL="342900" indent="-3429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BV X wordt nieuw opgericht om de onderneming van BV Y over te nemen.</a:t>
            </a:r>
          </a:p>
          <a:p>
            <a:pPr marL="342900" indent="-3429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BV X heeft geen pensioenregeling.</a:t>
            </a:r>
          </a:p>
          <a:p>
            <a:pPr marL="342900" indent="-3429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BV Y heeft onder de eerbiedigende werking vallende bestaande premieregeling met bestaande staffel.</a:t>
            </a:r>
          </a:p>
          <a:p>
            <a:pPr marL="342900" indent="-3429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Tien medewerkers van BV X gaan mee naar BV Y.</a:t>
            </a:r>
          </a:p>
          <a:p>
            <a:pPr marL="342900" indent="-3429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Mogen deze tien medewerkers hun pensioenregeling voortzetten bij BV X?</a:t>
            </a:r>
          </a:p>
          <a:p>
            <a:pPr marL="342900" indent="-3429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Mogen nieuwe medewerkers die na de overname in dienst komen bij BV X deelnemen in deze pensioenregeling?</a:t>
            </a:r>
          </a:p>
        </p:txBody>
      </p:sp>
    </p:spTree>
    <p:extLst>
      <p:ext uri="{BB962C8B-B14F-4D97-AF65-F5344CB8AC3E}">
        <p14:creationId xmlns:p14="http://schemas.microsoft.com/office/powerpoint/2010/main" val="264614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80000"/>
          </a:xfrm>
        </p:spPr>
        <p:txBody>
          <a:bodyPr/>
          <a:lstStyle/>
          <a:p>
            <a:r>
              <a:rPr lang="nl-NL" dirty="0">
                <a:solidFill>
                  <a:schemeClr val="bg2"/>
                </a:solidFill>
              </a:rPr>
              <a:t>   Casus IV; uitwerking </a:t>
            </a:r>
            <a:endParaRPr lang="en-US" dirty="0">
              <a:solidFill>
                <a:schemeClr val="bg2"/>
              </a:solidFill>
            </a:endParaRPr>
          </a:p>
        </p:txBody>
      </p:sp>
      <p:sp>
        <p:nvSpPr>
          <p:cNvPr id="2" name="Content Placeholder 1"/>
          <p:cNvSpPr>
            <a:spLocks noGrp="1"/>
          </p:cNvSpPr>
          <p:nvPr>
            <p:ph idx="1"/>
          </p:nvPr>
        </p:nvSpPr>
        <p:spPr/>
        <p:txBody>
          <a:bodyPr/>
          <a:lstStyle/>
          <a:p>
            <a:pPr marL="342900" indent="-3429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7:663 BW: door overgang van onderneming gaan rechten en verplichtingen die op dat tijdstip voor de werkgever in die onderneming voorvloeien uit een arbeidsovereenkomst tussen hem en een daar werkzame werknemer van rechtswege over op de verkrijger.</a:t>
            </a:r>
          </a:p>
          <a:p>
            <a:pPr marL="342900" indent="-3429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7:664 BW; met uitzondering van pensioenovereenkomst als verkrijger een pensioenregeling heeft en die aan de nieuwe werknemers aanbiedt; of sprake is van verplichte deelname in BPF; of bij cao is afgeweken.</a:t>
            </a:r>
          </a:p>
          <a:p>
            <a:pPr marL="342900" indent="-3429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X is verkrijger, heeft geen eigen pensioenregeling, valt niet onder BPF en geen afwijking bij cao.</a:t>
            </a:r>
          </a:p>
          <a:p>
            <a:pPr marL="342900" indent="-3429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Overgenomen werknemers houden dus hun arbeidsvoorwaarden inclusief de pensioenovereenkomst.</a:t>
            </a:r>
          </a:p>
        </p:txBody>
      </p:sp>
    </p:spTree>
    <p:extLst>
      <p:ext uri="{BB962C8B-B14F-4D97-AF65-F5344CB8AC3E}">
        <p14:creationId xmlns:p14="http://schemas.microsoft.com/office/powerpoint/2010/main" val="86082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80000"/>
          </a:xfrm>
        </p:spPr>
        <p:txBody>
          <a:bodyPr/>
          <a:lstStyle/>
          <a:p>
            <a:r>
              <a:rPr lang="nl-NL" dirty="0">
                <a:solidFill>
                  <a:schemeClr val="bg2"/>
                </a:solidFill>
              </a:rPr>
              <a:t>   Casus IV; uitwerking </a:t>
            </a:r>
            <a:endParaRPr lang="en-US" dirty="0">
              <a:solidFill>
                <a:schemeClr val="bg2"/>
              </a:solidFill>
            </a:endParaRPr>
          </a:p>
        </p:txBody>
      </p:sp>
      <p:sp>
        <p:nvSpPr>
          <p:cNvPr id="2" name="Content Placeholder 1"/>
          <p:cNvSpPr>
            <a:spLocks noGrp="1"/>
          </p:cNvSpPr>
          <p:nvPr>
            <p:ph idx="1"/>
          </p:nvPr>
        </p:nvSpPr>
        <p:spPr/>
        <p:txBody>
          <a:bodyPr/>
          <a:lstStyle/>
          <a:p>
            <a:pPr marL="342900" indent="-3429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Maar, geldt dat ook voor naderhand intredende nieuwe werknemers?</a:t>
            </a:r>
          </a:p>
          <a:p>
            <a:pPr marL="342900" indent="-3429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M.a.w. heeft BV X hierdoor de pensioenregeling van BV Y overgenomen en voortgezet?</a:t>
            </a:r>
          </a:p>
          <a:p>
            <a:pPr marL="342900" indent="-342900">
              <a:buFont typeface="Arial" panose="020B0604020202020204" pitchFamily="34" charset="0"/>
              <a:buChar char="•"/>
            </a:pPr>
            <a:r>
              <a:rPr lang="nl-NL" i="1" dirty="0">
                <a:solidFill>
                  <a:schemeClr val="tx1"/>
                </a:solidFill>
                <a:latin typeface="Arial" panose="020B0604020202020204" pitchFamily="34" charset="0"/>
                <a:cs typeface="Arial" panose="020B0604020202020204" pitchFamily="34" charset="0"/>
              </a:rPr>
              <a:t>“Tot slot wordt opgemerkt dat een overgang van onderneming ertoe kan leiden dat de verkrijgende onderneming de pensioenregeling met een geëerbiedigde progressieve premie voortzet. Dit kan echter alleen met betrekking tot de werknemers die bij de vervreemder onder de pensioenregeling met een geëerbiedigde progressieve premie vielen.”</a:t>
            </a:r>
            <a:br>
              <a:rPr lang="nl-NL" i="1" dirty="0">
                <a:solidFill>
                  <a:schemeClr val="tx1"/>
                </a:solidFill>
                <a:latin typeface="Arial" panose="020B0604020202020204" pitchFamily="34" charset="0"/>
                <a:cs typeface="Arial" panose="020B0604020202020204" pitchFamily="34" charset="0"/>
              </a:rPr>
            </a:br>
            <a:r>
              <a:rPr lang="nl-NL" dirty="0">
                <a:solidFill>
                  <a:schemeClr val="tx1"/>
                </a:solidFill>
                <a:latin typeface="Arial" panose="020B0604020202020204" pitchFamily="34" charset="0"/>
                <a:cs typeface="Arial" panose="020B0604020202020204" pitchFamily="34" charset="0"/>
              </a:rPr>
              <a:t>(Kamerstukken II, 2021-2022, 36 067, nr. 3, p. 259)</a:t>
            </a:r>
          </a:p>
          <a:p>
            <a:pPr marL="342900" indent="-342900">
              <a:buFont typeface="Arial" panose="020B0604020202020204" pitchFamily="34" charset="0"/>
              <a:buChar char="•"/>
            </a:pPr>
            <a:endParaRPr lang="nl-NL"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462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80000"/>
          </a:xfrm>
        </p:spPr>
        <p:txBody>
          <a:bodyPr/>
          <a:lstStyle/>
          <a:p>
            <a:r>
              <a:rPr lang="nl-NL" dirty="0">
                <a:solidFill>
                  <a:schemeClr val="bg2"/>
                </a:solidFill>
              </a:rPr>
              <a:t>   Casus IV; uitwerking </a:t>
            </a:r>
            <a:endParaRPr lang="en-US" dirty="0">
              <a:solidFill>
                <a:schemeClr val="bg2"/>
              </a:solidFill>
            </a:endParaRPr>
          </a:p>
        </p:txBody>
      </p:sp>
      <p:sp>
        <p:nvSpPr>
          <p:cNvPr id="2" name="Content Placeholder 1"/>
          <p:cNvSpPr>
            <a:spLocks noGrp="1"/>
          </p:cNvSpPr>
          <p:nvPr>
            <p:ph idx="1"/>
          </p:nvPr>
        </p:nvSpPr>
        <p:spPr/>
        <p:txBody>
          <a:bodyPr>
            <a:normAutofit lnSpcReduction="10000"/>
          </a:bodyPr>
          <a:lstStyle/>
          <a:p>
            <a:pPr marL="342900" indent="-3429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SZW: werkenaanonspensioen.nl</a:t>
            </a:r>
            <a:br>
              <a:rPr lang="nl-NL" dirty="0">
                <a:solidFill>
                  <a:schemeClr val="tx1"/>
                </a:solidFill>
                <a:latin typeface="Arial" panose="020B0604020202020204" pitchFamily="34" charset="0"/>
                <a:cs typeface="Arial" panose="020B0604020202020204" pitchFamily="34" charset="0"/>
              </a:rPr>
            </a:br>
            <a:r>
              <a:rPr lang="nl-NL" dirty="0">
                <a:solidFill>
                  <a:schemeClr val="tx1"/>
                </a:solidFill>
                <a:latin typeface="Arial" panose="020B0604020202020204" pitchFamily="34" charset="0"/>
                <a:cs typeface="Arial" panose="020B0604020202020204" pitchFamily="34" charset="0"/>
              </a:rPr>
              <a:t>Vraag: “</a:t>
            </a:r>
            <a:r>
              <a:rPr lang="nl-NL" i="1" dirty="0">
                <a:solidFill>
                  <a:schemeClr val="tx1"/>
                </a:solidFill>
                <a:latin typeface="Arial" panose="020B0604020202020204" pitchFamily="34" charset="0"/>
                <a:cs typeface="Arial" panose="020B0604020202020204" pitchFamily="34" charset="0"/>
              </a:rPr>
              <a:t>Geldt de eerbiedigende werking voor nieuwe werknemers die ná overgang van onderneming bij de verkrijgende werkgever in dienst treden, maar voordat er een nieuwe pensioenregeling ingaat voor nieuwe werknemers met een leeftijdsonafhankelijke premie?”</a:t>
            </a:r>
          </a:p>
          <a:p>
            <a:pPr marL="342900" indent="-3429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Antwoord: “</a:t>
            </a:r>
            <a:r>
              <a:rPr lang="nl-NL" i="1" dirty="0">
                <a:solidFill>
                  <a:schemeClr val="tx1"/>
                </a:solidFill>
                <a:latin typeface="Arial" panose="020B0604020202020204" pitchFamily="34" charset="0"/>
                <a:cs typeface="Arial" panose="020B0604020202020204" pitchFamily="34" charset="0"/>
              </a:rPr>
              <a:t>Ja. Dit kan, maar alleen tot het moment dat de pensioenregeling voor de nieuwe medewerkers ingaat. Dat moet uiterlijk op 31 december 2026.”</a:t>
            </a:r>
          </a:p>
          <a:p>
            <a:pPr marL="342900" indent="-3429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Hoe verhoudt dit standpunt zich tot de </a:t>
            </a:r>
            <a:r>
              <a:rPr lang="nl-NL" dirty="0" err="1">
                <a:solidFill>
                  <a:schemeClr val="tx1"/>
                </a:solidFill>
                <a:latin typeface="Arial" panose="020B0604020202020204" pitchFamily="34" charset="0"/>
                <a:cs typeface="Arial" panose="020B0604020202020204" pitchFamily="34" charset="0"/>
              </a:rPr>
              <a:t>MvT</a:t>
            </a:r>
            <a:r>
              <a:rPr lang="nl-NL" dirty="0">
                <a:solidFill>
                  <a:schemeClr val="tx1"/>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Overgenomen werknemers behouden op grond van 7:663 BW hun individuele arbeidsvoorwaarden, waaronder de individuele pensioenovereenkomst.</a:t>
            </a:r>
          </a:p>
          <a:p>
            <a:pPr marL="342900" indent="-3429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Maar leidt dat ertoe dat er vanuit het perspectief van de werkgever sprake is van een bestaande pensioenregeling?</a:t>
            </a:r>
          </a:p>
          <a:p>
            <a:pPr marL="342900" indent="-342900">
              <a:buFont typeface="Arial" panose="020B0604020202020204" pitchFamily="34" charset="0"/>
              <a:buChar char="•"/>
            </a:pPr>
            <a:endParaRPr lang="nl-NL"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129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80000"/>
          </a:xfrm>
        </p:spPr>
        <p:txBody>
          <a:bodyPr/>
          <a:lstStyle/>
          <a:p>
            <a:r>
              <a:rPr lang="nl-NL" dirty="0">
                <a:solidFill>
                  <a:schemeClr val="bg2"/>
                </a:solidFill>
              </a:rPr>
              <a:t>keuzebegeleiding</a:t>
            </a:r>
            <a:endParaRPr lang="en-US" dirty="0">
              <a:solidFill>
                <a:schemeClr val="bg2"/>
              </a:solidFill>
            </a:endParaRPr>
          </a:p>
        </p:txBody>
      </p:sp>
      <p:sp>
        <p:nvSpPr>
          <p:cNvPr id="5" name="Text Placeholder 4"/>
          <p:cNvSpPr>
            <a:spLocks noGrp="1"/>
          </p:cNvSpPr>
          <p:nvPr>
            <p:ph idx="1"/>
          </p:nvPr>
        </p:nvSpPr>
        <p:spPr/>
        <p:txBody>
          <a:bodyPr>
            <a:normAutofit/>
          </a:bodyPr>
          <a:lstStyle/>
          <a:p>
            <a:pPr marL="614363" indent="-3429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Artikel 48a PW; </a:t>
            </a:r>
            <a:r>
              <a:rPr lang="nl-NL" i="1" dirty="0">
                <a:solidFill>
                  <a:schemeClr val="tx1"/>
                </a:solidFill>
                <a:latin typeface="Arial" panose="020B0604020202020204" pitchFamily="34" charset="0"/>
                <a:cs typeface="Arial" panose="020B0604020202020204" pitchFamily="34" charset="0"/>
              </a:rPr>
              <a:t>“de pensioenuitvoerder begeleidt de deelnemer, gewezen deelnemer, gewezen partner of pensioengerechtigde op een adequate wijze bij het maken van een keuze binnen de pensioenovereenkomst, zorgt voor inrichting de inrichting van de keuzeomgeving en stelt de deelnemer, gewezen deelnemer, gewezen partner of pensioengerechtigde daarmee in staat een passende keuze te maken”.</a:t>
            </a:r>
          </a:p>
          <a:p>
            <a:pPr marL="614363" indent="-3429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Open norm: wat is ‘adequaat’; wat is ‘passend’?</a:t>
            </a:r>
          </a:p>
          <a:p>
            <a:pPr marL="614363" indent="-3429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Wat is de consequentie als dit achteraf volgens de toezichthouder niet het geval blijkt te zijn?</a:t>
            </a:r>
            <a:endParaRPr lang="nl-NL" dirty="0"/>
          </a:p>
        </p:txBody>
      </p:sp>
    </p:spTree>
    <p:extLst>
      <p:ext uri="{BB962C8B-B14F-4D97-AF65-F5344CB8AC3E}">
        <p14:creationId xmlns:p14="http://schemas.microsoft.com/office/powerpoint/2010/main" val="295784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80000"/>
          </a:xfrm>
        </p:spPr>
        <p:txBody>
          <a:bodyPr/>
          <a:lstStyle/>
          <a:p>
            <a:r>
              <a:rPr lang="nl-NL" dirty="0">
                <a:solidFill>
                  <a:schemeClr val="bg2"/>
                </a:solidFill>
              </a:rPr>
              <a:t>Keuzebegeleiding; bijvoorbeeld art. 61a PW</a:t>
            </a:r>
            <a:endParaRPr lang="en-US" dirty="0">
              <a:solidFill>
                <a:schemeClr val="bg2"/>
              </a:solidFill>
            </a:endParaRPr>
          </a:p>
        </p:txBody>
      </p:sp>
      <p:sp>
        <p:nvSpPr>
          <p:cNvPr id="5" name="Text Placeholder 4"/>
          <p:cNvSpPr>
            <a:spLocks noGrp="1"/>
          </p:cNvSpPr>
          <p:nvPr>
            <p:ph idx="1"/>
          </p:nvPr>
        </p:nvSpPr>
        <p:spPr/>
        <p:txBody>
          <a:bodyPr>
            <a:normAutofit fontScale="92500"/>
          </a:bodyPr>
          <a:lstStyle/>
          <a:p>
            <a:pPr marL="614363" indent="-342900">
              <a:buFont typeface="Arial" panose="020B0604020202020204" pitchFamily="34" charset="0"/>
              <a:buChar char="•"/>
            </a:pPr>
            <a:r>
              <a:rPr lang="nl-NL" sz="2200" dirty="0">
                <a:solidFill>
                  <a:schemeClr val="tx1"/>
                </a:solidFill>
                <a:latin typeface="Arial" panose="020B0604020202020204" pitchFamily="34" charset="0"/>
                <a:cs typeface="Arial" panose="020B0604020202020204" pitchFamily="34" charset="0"/>
              </a:rPr>
              <a:t>Vrijwillige voortzetting dekking partnerpensioen door uitruil waarde ouderdomspensioen.</a:t>
            </a:r>
          </a:p>
          <a:p>
            <a:pPr marL="614363" indent="-342900">
              <a:buFont typeface="Arial" panose="020B0604020202020204" pitchFamily="34" charset="0"/>
              <a:buChar char="•"/>
            </a:pPr>
            <a:r>
              <a:rPr lang="nl-NL" sz="2200" dirty="0">
                <a:solidFill>
                  <a:schemeClr val="tx1"/>
                </a:solidFill>
                <a:latin typeface="Arial" panose="020B0604020202020204" pitchFamily="34" charset="0"/>
                <a:cs typeface="Arial" panose="020B0604020202020204" pitchFamily="34" charset="0"/>
              </a:rPr>
              <a:t>Pensioenuitvoerder informeert gewezen deelnemer jaarlijks over de gevolgen van de voortzetting van de uitruil.</a:t>
            </a:r>
          </a:p>
          <a:p>
            <a:pPr marL="614363" indent="-342900">
              <a:buFont typeface="Arial" panose="020B0604020202020204" pitchFamily="34" charset="0"/>
              <a:buChar char="•"/>
            </a:pPr>
            <a:r>
              <a:rPr lang="nl-NL" sz="2200" dirty="0">
                <a:solidFill>
                  <a:schemeClr val="tx1"/>
                </a:solidFill>
                <a:latin typeface="Arial" panose="020B0604020202020204" pitchFamily="34" charset="0"/>
                <a:cs typeface="Arial" panose="020B0604020202020204" pitchFamily="34" charset="0"/>
              </a:rPr>
              <a:t>Indien uitruil; dan tot dat gewezen deelnemer aangeeft uitruil niet te willen voortzetten (Amendement Palland c.s.).</a:t>
            </a:r>
          </a:p>
          <a:p>
            <a:pPr marL="614363" indent="-342900">
              <a:buFont typeface="Arial" panose="020B0604020202020204" pitchFamily="34" charset="0"/>
              <a:buChar char="•"/>
            </a:pPr>
            <a:r>
              <a:rPr lang="nl-NL" sz="2200" dirty="0">
                <a:solidFill>
                  <a:schemeClr val="tx1"/>
                </a:solidFill>
                <a:latin typeface="Arial" panose="020B0604020202020204" pitchFamily="34" charset="0"/>
                <a:cs typeface="Arial" panose="020B0604020202020204" pitchFamily="34" charset="0"/>
              </a:rPr>
              <a:t>Uitruil gaat ten koste van het ouderdomspensioen.</a:t>
            </a:r>
          </a:p>
          <a:p>
            <a:pPr marL="614363" indent="-342900">
              <a:buFont typeface="Arial" panose="020B0604020202020204" pitchFamily="34" charset="0"/>
              <a:buChar char="•"/>
            </a:pPr>
            <a:r>
              <a:rPr lang="nl-NL" sz="2200" dirty="0">
                <a:solidFill>
                  <a:schemeClr val="tx1"/>
                </a:solidFill>
                <a:latin typeface="Arial" panose="020B0604020202020204" pitchFamily="34" charset="0"/>
                <a:cs typeface="Arial" panose="020B0604020202020204" pitchFamily="34" charset="0"/>
              </a:rPr>
              <a:t>Voorkomt mogelijk schrijnend geval als gewezen deelnemer dood gaat voor zijn pensioeningangsdatum.</a:t>
            </a:r>
          </a:p>
          <a:p>
            <a:pPr marL="614363" indent="-342900">
              <a:buFont typeface="Arial" panose="020B0604020202020204" pitchFamily="34" charset="0"/>
              <a:buChar char="•"/>
            </a:pPr>
            <a:r>
              <a:rPr lang="nl-NL" sz="2200" dirty="0">
                <a:solidFill>
                  <a:schemeClr val="tx1"/>
                </a:solidFill>
                <a:latin typeface="Arial" panose="020B0604020202020204" pitchFamily="34" charset="0"/>
                <a:cs typeface="Arial" panose="020B0604020202020204" pitchFamily="34" charset="0"/>
              </a:rPr>
              <a:t>Maar creëert mogelijk schrijnend geval als hij niet dood gaat en op pensioendatum een fors lager ouderdomspensioen heeft.</a:t>
            </a:r>
          </a:p>
          <a:p>
            <a:pPr marL="614363" indent="-342900">
              <a:buFont typeface="Arial" panose="020B0604020202020204" pitchFamily="34" charset="0"/>
              <a:buChar char="•"/>
            </a:pPr>
            <a:r>
              <a:rPr lang="nl-NL" sz="2200" dirty="0">
                <a:solidFill>
                  <a:schemeClr val="tx1"/>
                </a:solidFill>
                <a:latin typeface="Arial" panose="020B0604020202020204" pitchFamily="34" charset="0"/>
                <a:cs typeface="Arial" panose="020B0604020202020204" pitchFamily="34" charset="0"/>
              </a:rPr>
              <a:t>Beide kanten van de medaille moet pensioenuitvoerder belichten. </a:t>
            </a:r>
          </a:p>
          <a:p>
            <a:pPr marL="614363" indent="-342900">
              <a:buFont typeface="Arial" panose="020B0604020202020204" pitchFamily="34" charset="0"/>
              <a:buChar char="•"/>
            </a:pPr>
            <a:r>
              <a:rPr lang="nl-NL" sz="2200" dirty="0">
                <a:solidFill>
                  <a:schemeClr val="tx1"/>
                </a:solidFill>
                <a:latin typeface="Arial" panose="020B0604020202020204" pitchFamily="34" charset="0"/>
                <a:cs typeface="Arial" panose="020B0604020202020204" pitchFamily="34" charset="0"/>
              </a:rPr>
              <a:t>Leidt tot aansprakelijkheidsrisico uitvoerder. </a:t>
            </a:r>
            <a:endParaRPr lang="nl-NL" sz="2800" dirty="0"/>
          </a:p>
        </p:txBody>
      </p:sp>
    </p:spTree>
    <p:extLst>
      <p:ext uri="{BB962C8B-B14F-4D97-AF65-F5344CB8AC3E}">
        <p14:creationId xmlns:p14="http://schemas.microsoft.com/office/powerpoint/2010/main" val="269981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80000"/>
          </a:xfrm>
        </p:spPr>
        <p:txBody>
          <a:bodyPr/>
          <a:lstStyle/>
          <a:p>
            <a:r>
              <a:rPr lang="nl-NL" dirty="0">
                <a:solidFill>
                  <a:schemeClr val="bg2"/>
                </a:solidFill>
              </a:rPr>
              <a:t>Inteereffect </a:t>
            </a:r>
            <a:r>
              <a:rPr lang="nl-NL" dirty="0" err="1">
                <a:solidFill>
                  <a:schemeClr val="bg2"/>
                </a:solidFill>
              </a:rPr>
              <a:t>Kifid</a:t>
            </a:r>
            <a:r>
              <a:rPr lang="nl-NL" dirty="0">
                <a:solidFill>
                  <a:schemeClr val="bg2"/>
                </a:solidFill>
              </a:rPr>
              <a:t> 12-10-2023, nr. 2022-0866</a:t>
            </a:r>
            <a:endParaRPr lang="en-US" dirty="0">
              <a:solidFill>
                <a:schemeClr val="bg2"/>
              </a:solidFill>
            </a:endParaRPr>
          </a:p>
        </p:txBody>
      </p:sp>
      <p:sp>
        <p:nvSpPr>
          <p:cNvPr id="5" name="Text Placeholder 4"/>
          <p:cNvSpPr>
            <a:spLocks noGrp="1"/>
          </p:cNvSpPr>
          <p:nvPr>
            <p:ph idx="1"/>
          </p:nvPr>
        </p:nvSpPr>
        <p:spPr/>
        <p:txBody>
          <a:bodyPr/>
          <a:lstStyle/>
          <a:p>
            <a:pPr marL="728663" indent="-4572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Beleggingsverzekering naast hypotheek. Hypotheek afgelost, polis premievrij met voortgezette risicodekking.</a:t>
            </a:r>
          </a:p>
          <a:p>
            <a:pPr marL="728663" indent="-4572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Verzekeraar waarschuwt vier keer voor inteer.</a:t>
            </a:r>
          </a:p>
          <a:p>
            <a:pPr marL="728663" indent="-4572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Waardeoverzicht 2007: </a:t>
            </a:r>
            <a:r>
              <a:rPr lang="nl-NL" i="1" dirty="0">
                <a:solidFill>
                  <a:schemeClr val="tx1"/>
                </a:solidFill>
                <a:latin typeface="Arial" panose="020B0604020202020204" pitchFamily="34" charset="0"/>
                <a:cs typeface="Arial" panose="020B0604020202020204" pitchFamily="34" charset="0"/>
              </a:rPr>
              <a:t>“op deze verzekering wordt geen premie meer betaald. Er vinden nog wel onttrekkingen voor de kosten en de eventuele aanwezige overlijdensdekkingen plaats. Als de onttrekkingen groter zijn dan de waardeaangroei, zal de waarde van de verzekering verminderen”.</a:t>
            </a:r>
            <a:endParaRPr lang="nl-NL"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346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80000"/>
          </a:xfrm>
        </p:spPr>
        <p:txBody>
          <a:bodyPr/>
          <a:lstStyle/>
          <a:p>
            <a:r>
              <a:rPr lang="nl-NL" dirty="0">
                <a:solidFill>
                  <a:schemeClr val="bg2"/>
                </a:solidFill>
              </a:rPr>
              <a:t>Inteereffect </a:t>
            </a:r>
            <a:r>
              <a:rPr lang="nl-NL" dirty="0" err="1">
                <a:solidFill>
                  <a:schemeClr val="bg2"/>
                </a:solidFill>
              </a:rPr>
              <a:t>Kifid</a:t>
            </a:r>
            <a:r>
              <a:rPr lang="nl-NL" dirty="0">
                <a:solidFill>
                  <a:schemeClr val="bg2"/>
                </a:solidFill>
              </a:rPr>
              <a:t> 12-10-2023, nr. 2022-0866</a:t>
            </a:r>
            <a:endParaRPr lang="en-US" dirty="0">
              <a:solidFill>
                <a:schemeClr val="bg2"/>
              </a:solidFill>
            </a:endParaRPr>
          </a:p>
        </p:txBody>
      </p:sp>
      <p:sp>
        <p:nvSpPr>
          <p:cNvPr id="5" name="Text Placeholder 4"/>
          <p:cNvSpPr>
            <a:spLocks noGrp="1"/>
          </p:cNvSpPr>
          <p:nvPr>
            <p:ph idx="1"/>
          </p:nvPr>
        </p:nvSpPr>
        <p:spPr/>
        <p:txBody>
          <a:bodyPr>
            <a:normAutofit lnSpcReduction="10000"/>
          </a:bodyPr>
          <a:lstStyle/>
          <a:p>
            <a:pPr marL="728663" indent="-457200">
              <a:buFont typeface="Arial" panose="020B0604020202020204" pitchFamily="34" charset="0"/>
              <a:buChar char="•"/>
            </a:pPr>
            <a:r>
              <a:rPr lang="nl-NL" sz="2000" dirty="0">
                <a:solidFill>
                  <a:schemeClr val="tx1"/>
                </a:solidFill>
                <a:latin typeface="Arial" panose="020B0604020202020204" pitchFamily="34" charset="0"/>
                <a:cs typeface="Arial" panose="020B0604020202020204" pitchFamily="34" charset="0"/>
              </a:rPr>
              <a:t>Waardeoverzicht 2010: “</a:t>
            </a:r>
            <a:r>
              <a:rPr lang="nl-NL" sz="2000" i="1" dirty="0">
                <a:solidFill>
                  <a:schemeClr val="tx1"/>
                </a:solidFill>
                <a:latin typeface="Arial" panose="020B0604020202020204" pitchFamily="34" charset="0"/>
                <a:cs typeface="Arial" panose="020B0604020202020204" pitchFamily="34" charset="0"/>
              </a:rPr>
              <a:t>INTEEREFFECT; hiervan is sprake als de ingehouden premie voor de overlijdensrisicoverzekering in combinatie met de ingehouden kostenopslagen in een jaar groter is dan de betaalde </a:t>
            </a:r>
            <a:r>
              <a:rPr lang="nl-NL" sz="2000" i="1" dirty="0" err="1">
                <a:solidFill>
                  <a:schemeClr val="tx1"/>
                </a:solidFill>
                <a:latin typeface="Arial" panose="020B0604020202020204" pitchFamily="34" charset="0"/>
                <a:cs typeface="Arial" panose="020B0604020202020204" pitchFamily="34" charset="0"/>
              </a:rPr>
              <a:t>polispremie</a:t>
            </a:r>
            <a:r>
              <a:rPr lang="nl-NL" sz="2000" i="1" dirty="0">
                <a:solidFill>
                  <a:schemeClr val="tx1"/>
                </a:solidFill>
                <a:latin typeface="Arial" panose="020B0604020202020204" pitchFamily="34" charset="0"/>
                <a:cs typeface="Arial" panose="020B0604020202020204" pitchFamily="34" charset="0"/>
              </a:rPr>
              <a:t>. Wij adviseren om in deze situatie contact op te nemen met uw assurantieadviseur om een eventuele aanpassing van de verzekering te bespreken”.</a:t>
            </a:r>
          </a:p>
          <a:p>
            <a:pPr marL="728663" indent="-457200">
              <a:buFont typeface="Arial" panose="020B0604020202020204" pitchFamily="34" charset="0"/>
              <a:buChar char="•"/>
            </a:pPr>
            <a:r>
              <a:rPr lang="nl-NL" sz="2000" dirty="0">
                <a:solidFill>
                  <a:schemeClr val="tx1"/>
                </a:solidFill>
                <a:latin typeface="Arial" panose="020B0604020202020204" pitchFamily="34" charset="0"/>
                <a:cs typeface="Arial" panose="020B0604020202020204" pitchFamily="34" charset="0"/>
              </a:rPr>
              <a:t>Waardeoverzicht 2013: “</a:t>
            </a:r>
            <a:r>
              <a:rPr lang="nl-NL" sz="2000" i="1" dirty="0">
                <a:solidFill>
                  <a:schemeClr val="tx1"/>
                </a:solidFill>
                <a:latin typeface="Arial" panose="020B0604020202020204" pitchFamily="34" charset="0"/>
                <a:cs typeface="Arial" panose="020B0604020202020204" pitchFamily="34" charset="0"/>
              </a:rPr>
              <a:t>Let op: Bij een toekomstig rendement van 4% per jaar, heeft uw verzekering op of voor de einddatum geen waarde meer. Wij raden u aan contact op te nemen met uw verzekeringsadviseur. U kunt dan samen overleggen wat de mogelijkheden zijn om dit te voorkomen.</a:t>
            </a:r>
          </a:p>
          <a:p>
            <a:pPr marL="728663" indent="-457200">
              <a:buFont typeface="Arial" panose="020B0604020202020204" pitchFamily="34" charset="0"/>
              <a:buChar char="•"/>
            </a:pPr>
            <a:r>
              <a:rPr lang="nl-NL" sz="2000" dirty="0">
                <a:solidFill>
                  <a:schemeClr val="tx1"/>
                </a:solidFill>
                <a:latin typeface="Arial" panose="020B0604020202020204" pitchFamily="34" charset="0"/>
                <a:cs typeface="Arial" panose="020B0604020202020204" pitchFamily="34" charset="0"/>
              </a:rPr>
              <a:t>KiFiD gaat ervan uit dat verzekeraar X niet heeft gewezen op de gevolgen van premievrij maken voor zijn verzekering. </a:t>
            </a:r>
          </a:p>
          <a:p>
            <a:pPr marL="728663" indent="-457200">
              <a:buFont typeface="Arial" panose="020B0604020202020204" pitchFamily="34" charset="0"/>
              <a:buChar char="•"/>
            </a:pPr>
            <a:r>
              <a:rPr lang="nl-NL" sz="2000" dirty="0">
                <a:solidFill>
                  <a:schemeClr val="tx1"/>
                </a:solidFill>
                <a:latin typeface="Arial" panose="020B0604020202020204" pitchFamily="34" charset="0"/>
                <a:cs typeface="Arial" panose="020B0604020202020204" pitchFamily="34" charset="0"/>
              </a:rPr>
              <a:t>De verzekeraar heeft daarmee niet voldaan aan zijn informatieverplichting en is bij dezen dan ook tekortgeschoten</a:t>
            </a:r>
          </a:p>
          <a:p>
            <a:endParaRPr lang="en-US" sz="2000" dirty="0"/>
          </a:p>
        </p:txBody>
      </p:sp>
    </p:spTree>
    <p:extLst>
      <p:ext uri="{BB962C8B-B14F-4D97-AF65-F5344CB8AC3E}">
        <p14:creationId xmlns:p14="http://schemas.microsoft.com/office/powerpoint/2010/main" val="329244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80000"/>
          </a:xfrm>
        </p:spPr>
        <p:txBody>
          <a:bodyPr/>
          <a:lstStyle/>
          <a:p>
            <a:r>
              <a:rPr lang="nl-NL" dirty="0">
                <a:solidFill>
                  <a:schemeClr val="bg2"/>
                </a:solidFill>
              </a:rPr>
              <a:t>Keuze vast variabel voor gepensioneerden</a:t>
            </a:r>
            <a:endParaRPr lang="en-US" dirty="0">
              <a:solidFill>
                <a:schemeClr val="bg2"/>
              </a:solidFill>
            </a:endParaRPr>
          </a:p>
        </p:txBody>
      </p:sp>
      <p:sp>
        <p:nvSpPr>
          <p:cNvPr id="5" name="Text Placeholder 4"/>
          <p:cNvSpPr>
            <a:spLocks noGrp="1"/>
          </p:cNvSpPr>
          <p:nvPr>
            <p:ph idx="1"/>
          </p:nvPr>
        </p:nvSpPr>
        <p:spPr/>
        <p:txBody>
          <a:bodyPr>
            <a:normAutofit/>
          </a:bodyPr>
          <a:lstStyle/>
          <a:p>
            <a:pPr marL="342900" indent="-3429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Bij overgang naar flexibele premieovereenkomst hebben gepensioneerden gedurende een jaar na invaren de keuze tussen een vastgestelde of een variabele uitkering.</a:t>
            </a:r>
          </a:p>
          <a:p>
            <a:pPr marL="342900" indent="-342900">
              <a:buFont typeface="Arial" panose="020B0604020202020204" pitchFamily="34" charset="0"/>
              <a:buChar char="•"/>
            </a:pPr>
            <a:r>
              <a:rPr lang="nl-NL" sz="2000" dirty="0">
                <a:solidFill>
                  <a:schemeClr val="tx1"/>
                </a:solidFill>
                <a:latin typeface="Arial" panose="020B0604020202020204" pitchFamily="34" charset="0"/>
                <a:cs typeface="Arial" panose="020B0604020202020204" pitchFamily="34" charset="0"/>
              </a:rPr>
              <a:t>Schouten in antwoord op Kamervragen Omtzigt in maart 2023: “</a:t>
            </a:r>
            <a:r>
              <a:rPr lang="nl-NL" sz="2000" i="1" dirty="0">
                <a:solidFill>
                  <a:schemeClr val="tx1"/>
                </a:solidFill>
                <a:latin typeface="Arial" panose="020B0604020202020204" pitchFamily="34" charset="0"/>
                <a:cs typeface="Arial" panose="020B0604020202020204" pitchFamily="34" charset="0"/>
              </a:rPr>
              <a:t>Keuze die geboden wordt binnen de flexibele premieovereenkomst is een individuele keuze. Alleen de gepensioneerde zelf kan kiezen welke uitkeringsvorm hij wil als hij gebruik maakt van het shoprecht.”</a:t>
            </a:r>
          </a:p>
          <a:p>
            <a:pPr marL="342900" indent="-342900">
              <a:buFont typeface="Arial" panose="020B0604020202020204" pitchFamily="34" charset="0"/>
              <a:buChar char="•"/>
            </a:pPr>
            <a:r>
              <a:rPr lang="nl-NL" i="1" dirty="0">
                <a:solidFill>
                  <a:schemeClr val="tx1"/>
                </a:solidFill>
                <a:latin typeface="Arial" panose="020B0604020202020204" pitchFamily="34" charset="0"/>
                <a:cs typeface="Arial" panose="020B0604020202020204" pitchFamily="34" charset="0"/>
              </a:rPr>
              <a:t>“Het is voor een deelnemer of gepensioneerde geen verplichting om een keuze te maken. Als hij geen keuze maakt, geldt de door de sociale partners vastgestelde standaardoptie.”</a:t>
            </a:r>
          </a:p>
          <a:p>
            <a:pPr marL="342900" indent="-3429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M.a.w. geen mogelijkheid voor pensioenfondsen om gepensioneerden de mogelijkheid te bieden om collectief over te gaan.</a:t>
            </a:r>
            <a:r>
              <a:rPr lang="nl-NL" i="1" dirty="0">
                <a:solidFill>
                  <a:schemeClr val="tx1"/>
                </a:solidFill>
                <a:latin typeface="Arial" panose="020B0604020202020204" pitchFamily="34" charset="0"/>
                <a:cs typeface="Arial" panose="020B0604020202020204" pitchFamily="34" charset="0"/>
              </a:rPr>
              <a:t> </a:t>
            </a: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244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80000"/>
          </a:xfrm>
        </p:spPr>
        <p:txBody>
          <a:bodyPr/>
          <a:lstStyle/>
          <a:p>
            <a:r>
              <a:rPr lang="nl-NL" dirty="0">
                <a:solidFill>
                  <a:schemeClr val="bg2"/>
                </a:solidFill>
              </a:rPr>
              <a:t>Agnes Joseph in FD 19 maart 2024</a:t>
            </a:r>
            <a:endParaRPr lang="en-US" dirty="0">
              <a:solidFill>
                <a:schemeClr val="bg2"/>
              </a:solidFill>
            </a:endParaRPr>
          </a:p>
        </p:txBody>
      </p:sp>
      <p:sp>
        <p:nvSpPr>
          <p:cNvPr id="5" name="Text Placeholder 4"/>
          <p:cNvSpPr>
            <a:spLocks noGrp="1"/>
          </p:cNvSpPr>
          <p:nvPr>
            <p:ph idx="1"/>
          </p:nvPr>
        </p:nvSpPr>
        <p:spPr/>
        <p:txBody>
          <a:bodyPr>
            <a:normAutofit/>
          </a:bodyPr>
          <a:lstStyle/>
          <a:p>
            <a:pPr marL="342900" indent="-342900">
              <a:buFont typeface="Arial" panose="020B0604020202020204" pitchFamily="34" charset="0"/>
              <a:buChar char="•"/>
            </a:pPr>
            <a:r>
              <a:rPr lang="nl-NL" sz="2000" dirty="0">
                <a:solidFill>
                  <a:schemeClr val="tx1"/>
                </a:solidFill>
                <a:latin typeface="Arial" panose="020B0604020202020204" pitchFamily="34" charset="0"/>
                <a:cs typeface="Arial" panose="020B0604020202020204" pitchFamily="34" charset="0"/>
              </a:rPr>
              <a:t>“</a:t>
            </a:r>
            <a:r>
              <a:rPr lang="nl-NL" sz="2000" i="1" dirty="0">
                <a:solidFill>
                  <a:schemeClr val="tx1"/>
                </a:solidFill>
                <a:latin typeface="Arial" panose="020B0604020202020204" pitchFamily="34" charset="0"/>
                <a:cs typeface="Arial" panose="020B0604020202020204" pitchFamily="34" charset="0"/>
              </a:rPr>
              <a:t>We weten allemaal dat mensen liever het vertrouwen van een vas</a:t>
            </a:r>
            <a:r>
              <a:rPr lang="nl-NL" i="1" dirty="0">
                <a:solidFill>
                  <a:schemeClr val="tx1"/>
                </a:solidFill>
                <a:latin typeface="Arial" panose="020B0604020202020204" pitchFamily="34" charset="0"/>
                <a:cs typeface="Arial" panose="020B0604020202020204" pitchFamily="34" charset="0"/>
              </a:rPr>
              <a:t>t inkomen hebben.</a:t>
            </a:r>
            <a:r>
              <a:rPr lang="en-US" i="1" dirty="0">
                <a:solidFill>
                  <a:schemeClr val="tx1"/>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a:t>
            </a:r>
            <a:r>
              <a:rPr lang="en-US" dirty="0" err="1">
                <a:solidFill>
                  <a:schemeClr val="tx1"/>
                </a:solidFill>
                <a:latin typeface="Arial" panose="020B0604020202020204" pitchFamily="34" charset="0"/>
                <a:cs typeface="Arial" panose="020B0604020202020204" pitchFamily="34" charset="0"/>
              </a:rPr>
              <a:t>Allemaal</a:t>
            </a:r>
            <a:r>
              <a:rPr lang="en-US" dirty="0">
                <a:solidFill>
                  <a:schemeClr val="tx1"/>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dirty="0" err="1">
                <a:solidFill>
                  <a:schemeClr val="tx1"/>
                </a:solidFill>
                <a:latin typeface="Arial" panose="020B0604020202020204" pitchFamily="34" charset="0"/>
                <a:cs typeface="Arial" panose="020B0604020202020204" pitchFamily="34" charset="0"/>
              </a:rPr>
              <a:t>Tegen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welke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prijs</a:t>
            </a:r>
            <a:r>
              <a:rPr lang="en-US" dirty="0">
                <a:solidFill>
                  <a:schemeClr val="tx1"/>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dirty="0" err="1">
                <a:solidFill>
                  <a:schemeClr val="tx1"/>
                </a:solidFill>
                <a:latin typeface="Arial" panose="020B0604020202020204" pitchFamily="34" charset="0"/>
                <a:cs typeface="Arial" panose="020B0604020202020204" pitchFamily="34" charset="0"/>
              </a:rPr>
              <a:t>Bij</a:t>
            </a:r>
            <a:r>
              <a:rPr lang="en-US" dirty="0">
                <a:solidFill>
                  <a:schemeClr val="tx1"/>
                </a:solidFill>
                <a:latin typeface="Arial" panose="020B0604020202020204" pitchFamily="34" charset="0"/>
                <a:cs typeface="Arial" panose="020B0604020202020204" pitchFamily="34" charset="0"/>
              </a:rPr>
              <a:t> de </a:t>
            </a:r>
            <a:r>
              <a:rPr lang="en-US" dirty="0" err="1">
                <a:solidFill>
                  <a:schemeClr val="tx1"/>
                </a:solidFill>
                <a:latin typeface="Arial" panose="020B0604020202020204" pitchFamily="34" charset="0"/>
                <a:cs typeface="Arial" panose="020B0604020202020204" pitchFamily="34" charset="0"/>
              </a:rPr>
              <a:t>invoering</a:t>
            </a:r>
            <a:r>
              <a:rPr lang="en-US" dirty="0">
                <a:solidFill>
                  <a:schemeClr val="tx1"/>
                </a:solidFill>
                <a:latin typeface="Arial" panose="020B0604020202020204" pitchFamily="34" charset="0"/>
                <a:cs typeface="Arial" panose="020B0604020202020204" pitchFamily="34" charset="0"/>
              </a:rPr>
              <a:t> van de Wet </a:t>
            </a:r>
            <a:r>
              <a:rPr lang="en-US" dirty="0" err="1">
                <a:solidFill>
                  <a:schemeClr val="tx1"/>
                </a:solidFill>
                <a:latin typeface="Arial" panose="020B0604020202020204" pitchFamily="34" charset="0"/>
                <a:cs typeface="Arial" panose="020B0604020202020204" pitchFamily="34" charset="0"/>
              </a:rPr>
              <a:t>verbeterde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premieregeling</a:t>
            </a:r>
            <a:r>
              <a:rPr lang="en-US" dirty="0">
                <a:solidFill>
                  <a:schemeClr val="tx1"/>
                </a:solidFill>
                <a:latin typeface="Arial" panose="020B0604020202020204" pitchFamily="34" charset="0"/>
                <a:cs typeface="Arial" panose="020B0604020202020204" pitchFamily="34" charset="0"/>
              </a:rPr>
              <a:t> in 2017 </a:t>
            </a:r>
            <a:r>
              <a:rPr lang="en-US" dirty="0" err="1">
                <a:solidFill>
                  <a:schemeClr val="tx1"/>
                </a:solidFill>
                <a:latin typeface="Arial" panose="020B0604020202020204" pitchFamily="34" charset="0"/>
                <a:cs typeface="Arial" panose="020B0604020202020204" pitchFamily="34" charset="0"/>
              </a:rPr>
              <a:t>leverde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een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variabele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uitkering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initieel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bijna</a:t>
            </a:r>
            <a:r>
              <a:rPr lang="en-US" dirty="0">
                <a:solidFill>
                  <a:schemeClr val="tx1"/>
                </a:solidFill>
                <a:latin typeface="Arial" panose="020B0604020202020204" pitchFamily="34" charset="0"/>
                <a:cs typeface="Arial" panose="020B0604020202020204" pitchFamily="34" charset="0"/>
              </a:rPr>
              <a:t> 30% </a:t>
            </a:r>
            <a:r>
              <a:rPr lang="en-US" dirty="0" err="1">
                <a:solidFill>
                  <a:schemeClr val="tx1"/>
                </a:solidFill>
                <a:latin typeface="Arial" panose="020B0604020202020204" pitchFamily="34" charset="0"/>
                <a:cs typeface="Arial" panose="020B0604020202020204" pitchFamily="34" charset="0"/>
              </a:rPr>
              <a:t>meer</a:t>
            </a:r>
            <a:r>
              <a:rPr lang="en-US" dirty="0">
                <a:solidFill>
                  <a:schemeClr val="tx1"/>
                </a:solidFill>
                <a:latin typeface="Arial" panose="020B0604020202020204" pitchFamily="34" charset="0"/>
                <a:cs typeface="Arial" panose="020B0604020202020204" pitchFamily="34" charset="0"/>
              </a:rPr>
              <a:t> op dan </a:t>
            </a:r>
            <a:r>
              <a:rPr lang="en-US" dirty="0" err="1">
                <a:solidFill>
                  <a:schemeClr val="tx1"/>
                </a:solidFill>
                <a:latin typeface="Arial" panose="020B0604020202020204" pitchFamily="34" charset="0"/>
                <a:cs typeface="Arial" panose="020B0604020202020204" pitchFamily="34" charset="0"/>
              </a:rPr>
              <a:t>een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vaste</a:t>
            </a:r>
            <a:r>
              <a:rPr lang="en-US" dirty="0">
                <a:solidFill>
                  <a:schemeClr val="tx1"/>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dirty="0" err="1">
                <a:solidFill>
                  <a:schemeClr val="tx1"/>
                </a:solidFill>
                <a:latin typeface="Arial" panose="020B0604020202020204" pitchFamily="34" charset="0"/>
                <a:cs typeface="Arial" panose="020B0604020202020204" pitchFamily="34" charset="0"/>
              </a:rPr>
              <a:t>Keuzevrijheid</a:t>
            </a:r>
            <a:r>
              <a:rPr lang="en-US" dirty="0">
                <a:solidFill>
                  <a:schemeClr val="tx1"/>
                </a:solidFill>
                <a:latin typeface="Arial" panose="020B0604020202020204" pitchFamily="34" charset="0"/>
                <a:cs typeface="Arial" panose="020B0604020202020204" pitchFamily="34" charset="0"/>
              </a:rPr>
              <a:t> is prima, maar dan </a:t>
            </a:r>
            <a:r>
              <a:rPr lang="en-US" dirty="0" err="1">
                <a:solidFill>
                  <a:schemeClr val="tx1"/>
                </a:solidFill>
                <a:latin typeface="Arial" panose="020B0604020202020204" pitchFamily="34" charset="0"/>
                <a:cs typeface="Arial" panose="020B0604020202020204" pitchFamily="34" charset="0"/>
              </a:rPr>
              <a:t>wel</a:t>
            </a:r>
            <a:r>
              <a:rPr lang="en-US" dirty="0">
                <a:solidFill>
                  <a:schemeClr val="tx1"/>
                </a:solidFill>
                <a:latin typeface="Arial" panose="020B0604020202020204" pitchFamily="34" charset="0"/>
                <a:cs typeface="Arial" panose="020B0604020202020204" pitchFamily="34" charset="0"/>
              </a:rPr>
              <a:t> transparent over de </a:t>
            </a:r>
            <a:r>
              <a:rPr lang="en-US" dirty="0" err="1">
                <a:solidFill>
                  <a:schemeClr val="tx1"/>
                </a:solidFill>
                <a:latin typeface="Arial" panose="020B0604020202020204" pitchFamily="34" charset="0"/>
                <a:cs typeface="Arial" panose="020B0604020202020204" pitchFamily="34" charset="0"/>
              </a:rPr>
              <a:t>kosten</a:t>
            </a:r>
            <a:r>
              <a:rPr lang="en-US" dirty="0">
                <a:solidFill>
                  <a:schemeClr val="tx1"/>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Gratis lunches </a:t>
            </a:r>
            <a:r>
              <a:rPr lang="en-US" dirty="0" err="1">
                <a:solidFill>
                  <a:schemeClr val="tx1"/>
                </a:solidFill>
                <a:latin typeface="Arial" panose="020B0604020202020204" pitchFamily="34" charset="0"/>
                <a:cs typeface="Arial" panose="020B0604020202020204" pitchFamily="34" charset="0"/>
              </a:rPr>
              <a:t>bestaan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niet</a:t>
            </a:r>
            <a:r>
              <a:rPr lang="en-US" dirty="0">
                <a:solidFill>
                  <a:schemeClr val="tx1"/>
                </a:solidFill>
                <a:latin typeface="Arial" panose="020B0604020202020204" pitchFamily="34" charset="0"/>
                <a:cs typeface="Arial" panose="020B0604020202020204" pitchFamily="34" charset="0"/>
              </a:rPr>
              <a:t>. </a:t>
            </a:r>
            <a:endParaRPr lang="nl-NL"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085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1" cy="620688"/>
          </a:xfrm>
        </p:spPr>
        <p:txBody>
          <a:bodyPr/>
          <a:lstStyle/>
          <a:p>
            <a:r>
              <a:rPr lang="nl-NL" sz="2800" dirty="0">
                <a:solidFill>
                  <a:schemeClr val="bg2"/>
                </a:solidFill>
              </a:rPr>
              <a:t>Overgangsrecht Pensioenwet</a:t>
            </a:r>
            <a:endParaRPr lang="en-US" sz="2800" dirty="0">
              <a:solidFill>
                <a:schemeClr val="bg2"/>
              </a:solidFill>
            </a:endParaRPr>
          </a:p>
        </p:txBody>
      </p:sp>
      <p:sp>
        <p:nvSpPr>
          <p:cNvPr id="5" name="Text Placeholder 4"/>
          <p:cNvSpPr>
            <a:spLocks noGrp="1"/>
          </p:cNvSpPr>
          <p:nvPr>
            <p:ph type="body" sz="quarter" idx="17"/>
          </p:nvPr>
        </p:nvSpPr>
        <p:spPr>
          <a:xfrm>
            <a:off x="342000" y="1412776"/>
            <a:ext cx="8460000" cy="4710958"/>
          </a:xfrm>
        </p:spPr>
        <p:txBody>
          <a:bodyPr/>
          <a:lstStyle/>
          <a:p>
            <a:pPr marL="728663" indent="-457200">
              <a:buFont typeface="Arial" panose="020B0604020202020204" pitchFamily="34" charset="0"/>
              <a:buChar char="•"/>
            </a:pPr>
            <a:r>
              <a:rPr lang="nl-NL" sz="2000" dirty="0">
                <a:solidFill>
                  <a:schemeClr val="tx1"/>
                </a:solidFill>
              </a:rPr>
              <a:t>Artikel 220i Pensioenwet.</a:t>
            </a:r>
          </a:p>
          <a:p>
            <a:pPr marL="728663" indent="-457200">
              <a:buFont typeface="Arial" panose="020B0604020202020204" pitchFamily="34" charset="0"/>
              <a:buChar char="•"/>
            </a:pPr>
            <a:r>
              <a:rPr lang="nl-NL" sz="2000" dirty="0">
                <a:solidFill>
                  <a:schemeClr val="tx1"/>
                </a:solidFill>
              </a:rPr>
              <a:t>“</a:t>
            </a:r>
            <a:r>
              <a:rPr lang="nl-NL" sz="2000" i="1" dirty="0">
                <a:solidFill>
                  <a:schemeClr val="tx1"/>
                </a:solidFill>
              </a:rPr>
              <a:t>De Pensioenwet, zoals die luidde op de dag voor het tijdstip van inwerkingtreding van de Wet toekomst pensioenen, blijft van toepassing tot het tijdstip dat de pensioenuitvoerder overgaat op uitvoering van een gewijzigde pensioenovereenkomst, maar uiterlijk tot 1 januari 2027 (2028)”.</a:t>
            </a:r>
          </a:p>
          <a:p>
            <a:pPr marL="728663" indent="-457200">
              <a:buFont typeface="Arial" panose="020B0604020202020204" pitchFamily="34" charset="0"/>
              <a:buChar char="•"/>
            </a:pPr>
            <a:r>
              <a:rPr lang="nl-NL" sz="2000" dirty="0">
                <a:solidFill>
                  <a:schemeClr val="tx1"/>
                </a:solidFill>
              </a:rPr>
              <a:t>M.u.v. informatieverplichting, keuzebegeleiding en toetredingsleeftijd.</a:t>
            </a:r>
          </a:p>
        </p:txBody>
      </p:sp>
    </p:spTree>
    <p:extLst>
      <p:ext uri="{BB962C8B-B14F-4D97-AF65-F5344CB8AC3E}">
        <p14:creationId xmlns:p14="http://schemas.microsoft.com/office/powerpoint/2010/main" val="117376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80000"/>
          </a:xfrm>
        </p:spPr>
        <p:txBody>
          <a:bodyPr/>
          <a:lstStyle/>
          <a:p>
            <a:r>
              <a:rPr lang="nl-NL" dirty="0" err="1">
                <a:solidFill>
                  <a:schemeClr val="bg2"/>
                </a:solidFill>
              </a:rPr>
              <a:t>Knelpunt:Voortgezette</a:t>
            </a:r>
            <a:r>
              <a:rPr lang="nl-NL" dirty="0">
                <a:solidFill>
                  <a:schemeClr val="bg2"/>
                </a:solidFill>
              </a:rPr>
              <a:t> dekking vrijwillig (61A PW) </a:t>
            </a:r>
            <a:endParaRPr lang="en-US" dirty="0">
              <a:solidFill>
                <a:schemeClr val="bg2"/>
              </a:solidFill>
            </a:endParaRPr>
          </a:p>
        </p:txBody>
      </p:sp>
      <p:sp>
        <p:nvSpPr>
          <p:cNvPr id="5" name="Text Placeholder 4"/>
          <p:cNvSpPr>
            <a:spLocks noGrp="1"/>
          </p:cNvSpPr>
          <p:nvPr>
            <p:ph idx="1"/>
          </p:nvPr>
        </p:nvSpPr>
        <p:spPr/>
        <p:txBody>
          <a:bodyPr>
            <a:normAutofit fontScale="92500" lnSpcReduction="20000"/>
          </a:bodyPr>
          <a:lstStyle/>
          <a:p>
            <a:pPr marL="728663" indent="-457200">
              <a:buFont typeface="Arial" panose="020B0604020202020204" pitchFamily="34" charset="0"/>
              <a:buChar char="•"/>
            </a:pPr>
            <a:r>
              <a:rPr lang="nl-NL" sz="2200" dirty="0">
                <a:solidFill>
                  <a:schemeClr val="tx1"/>
                </a:solidFill>
                <a:latin typeface="Arial" panose="020B0604020202020204" pitchFamily="34" charset="0"/>
                <a:cs typeface="Arial" panose="020B0604020202020204" pitchFamily="34" charset="0"/>
              </a:rPr>
              <a:t>Premie-uitkeringsovereenkomst bij PPI: PPI is verplicht om op verzoek van (gewezen) deelnemer in de laatste 15 jaar voor AOW-datum geheel of gedeeltelijk over te dragen naar een door de (gewezen) deelnemer aangewezen verzekeraar voor een aanspraak op een vastgestelde uitkering vanaf pensioendatum </a:t>
            </a:r>
            <a:br>
              <a:rPr lang="nl-NL" sz="2200" dirty="0">
                <a:solidFill>
                  <a:schemeClr val="tx1"/>
                </a:solidFill>
                <a:latin typeface="Arial" panose="020B0604020202020204" pitchFamily="34" charset="0"/>
                <a:cs typeface="Arial" panose="020B0604020202020204" pitchFamily="34" charset="0"/>
              </a:rPr>
            </a:br>
            <a:r>
              <a:rPr lang="nl-NL" sz="2200" dirty="0">
                <a:solidFill>
                  <a:schemeClr val="tx1"/>
                </a:solidFill>
                <a:latin typeface="Arial" panose="020B0604020202020204" pitchFamily="34" charset="0"/>
                <a:cs typeface="Arial" panose="020B0604020202020204" pitchFamily="34" charset="0"/>
              </a:rPr>
              <a:t>(art. 10c, lid 3 PW).</a:t>
            </a:r>
          </a:p>
          <a:p>
            <a:pPr marL="728663" indent="-457200">
              <a:buFont typeface="Arial" panose="020B0604020202020204" pitchFamily="34" charset="0"/>
              <a:buChar char="•"/>
            </a:pPr>
            <a:r>
              <a:rPr lang="nl-NL" sz="2200" dirty="0">
                <a:solidFill>
                  <a:schemeClr val="tx1"/>
                </a:solidFill>
                <a:latin typeface="Arial" panose="020B0604020202020204" pitchFamily="34" charset="0"/>
                <a:cs typeface="Arial" panose="020B0604020202020204" pitchFamily="34" charset="0"/>
              </a:rPr>
              <a:t>(Gewezen) deelnemer heeft het recht om </a:t>
            </a:r>
            <a:r>
              <a:rPr lang="nl-NL" sz="2200" i="1" dirty="0">
                <a:solidFill>
                  <a:schemeClr val="tx1"/>
                </a:solidFill>
                <a:latin typeface="Arial" panose="020B0604020202020204" pitchFamily="34" charset="0"/>
                <a:cs typeface="Arial" panose="020B0604020202020204" pitchFamily="34" charset="0"/>
              </a:rPr>
              <a:t>in plaats van het ouderdomspensioen </a:t>
            </a:r>
            <a:r>
              <a:rPr lang="nl-NL" sz="2200" dirty="0">
                <a:solidFill>
                  <a:schemeClr val="tx1"/>
                </a:solidFill>
                <a:latin typeface="Arial" panose="020B0604020202020204" pitchFamily="34" charset="0"/>
                <a:cs typeface="Arial" panose="020B0604020202020204" pitchFamily="34" charset="0"/>
              </a:rPr>
              <a:t>te kiezen voor </a:t>
            </a:r>
            <a:r>
              <a:rPr lang="nl-NL" sz="2200" i="1" dirty="0">
                <a:solidFill>
                  <a:schemeClr val="tx1"/>
                </a:solidFill>
                <a:latin typeface="Arial" panose="020B0604020202020204" pitchFamily="34" charset="0"/>
                <a:cs typeface="Arial" panose="020B0604020202020204" pitchFamily="34" charset="0"/>
              </a:rPr>
              <a:t>het voorzetten </a:t>
            </a:r>
            <a:r>
              <a:rPr lang="nl-NL" sz="2200" dirty="0">
                <a:solidFill>
                  <a:schemeClr val="tx1"/>
                </a:solidFill>
                <a:latin typeface="Arial" panose="020B0604020202020204" pitchFamily="34" charset="0"/>
                <a:cs typeface="Arial" panose="020B0604020202020204" pitchFamily="34" charset="0"/>
              </a:rPr>
              <a:t>van het partnerpensioen op risicobasis.</a:t>
            </a:r>
          </a:p>
          <a:p>
            <a:pPr marL="728663" indent="-457200">
              <a:buFont typeface="Arial" panose="020B0604020202020204" pitchFamily="34" charset="0"/>
              <a:buChar char="•"/>
            </a:pPr>
            <a:r>
              <a:rPr lang="nl-NL" sz="2200" dirty="0">
                <a:solidFill>
                  <a:schemeClr val="tx1"/>
                </a:solidFill>
                <a:latin typeface="Arial" panose="020B0604020202020204" pitchFamily="34" charset="0"/>
                <a:cs typeface="Arial" panose="020B0604020202020204" pitchFamily="34" charset="0"/>
              </a:rPr>
              <a:t>Partnerpensioen op risicobasis loopt (en wordt dus voortgezet) bij verzekeraar 1.</a:t>
            </a:r>
          </a:p>
          <a:p>
            <a:pPr marL="728663" indent="-457200">
              <a:buFont typeface="Arial" panose="020B0604020202020204" pitchFamily="34" charset="0"/>
              <a:buChar char="•"/>
            </a:pPr>
            <a:r>
              <a:rPr lang="nl-NL" sz="2200" dirty="0">
                <a:solidFill>
                  <a:schemeClr val="tx1"/>
                </a:solidFill>
                <a:latin typeface="Arial" panose="020B0604020202020204" pitchFamily="34" charset="0"/>
                <a:cs typeface="Arial" panose="020B0604020202020204" pitchFamily="34" charset="0"/>
              </a:rPr>
              <a:t>Pensioenkapitaal voor ouderdomspensioen loopt inmiddels bij verzekeraar 2.</a:t>
            </a:r>
          </a:p>
          <a:p>
            <a:pPr marL="728663" indent="-457200">
              <a:buFont typeface="Arial" panose="020B0604020202020204" pitchFamily="34" charset="0"/>
              <a:buChar char="•"/>
            </a:pPr>
            <a:r>
              <a:rPr lang="nl-NL" sz="2200" dirty="0">
                <a:solidFill>
                  <a:schemeClr val="tx1"/>
                </a:solidFill>
                <a:latin typeface="Arial" panose="020B0604020202020204" pitchFamily="34" charset="0"/>
                <a:cs typeface="Arial" panose="020B0604020202020204" pitchFamily="34" charset="0"/>
              </a:rPr>
              <a:t>“De pensioenuitvoerder” informeert jaarlijks over de gevolgen van voortzetting van de uitruil.</a:t>
            </a:r>
          </a:p>
          <a:p>
            <a:pPr marL="728663" indent="-457200">
              <a:buFont typeface="Arial" panose="020B0604020202020204" pitchFamily="34" charset="0"/>
              <a:buChar char="•"/>
            </a:pPr>
            <a:r>
              <a:rPr lang="nl-NL" sz="2200" dirty="0">
                <a:solidFill>
                  <a:schemeClr val="tx1"/>
                </a:solidFill>
                <a:latin typeface="Arial" panose="020B0604020202020204" pitchFamily="34" charset="0"/>
                <a:cs typeface="Arial" panose="020B0604020202020204" pitchFamily="34" charset="0"/>
              </a:rPr>
              <a:t>Welke?</a:t>
            </a:r>
          </a:p>
          <a:p>
            <a:pPr marL="271463"/>
            <a:endParaRPr lang="nl-NL" sz="2800" dirty="0"/>
          </a:p>
        </p:txBody>
      </p:sp>
    </p:spTree>
    <p:extLst>
      <p:ext uri="{BB962C8B-B14F-4D97-AF65-F5344CB8AC3E}">
        <p14:creationId xmlns:p14="http://schemas.microsoft.com/office/powerpoint/2010/main" val="19007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80000"/>
          </a:xfrm>
        </p:spPr>
        <p:txBody>
          <a:bodyPr/>
          <a:lstStyle/>
          <a:p>
            <a:r>
              <a:rPr lang="nl-NL" dirty="0">
                <a:solidFill>
                  <a:schemeClr val="bg2"/>
                </a:solidFill>
              </a:rPr>
              <a:t>Knelpunt </a:t>
            </a:r>
            <a:r>
              <a:rPr lang="nl-NL" dirty="0" err="1">
                <a:solidFill>
                  <a:schemeClr val="bg2"/>
                </a:solidFill>
              </a:rPr>
              <a:t>upo</a:t>
            </a:r>
            <a:r>
              <a:rPr lang="nl-NL" dirty="0">
                <a:solidFill>
                  <a:schemeClr val="bg2"/>
                </a:solidFill>
              </a:rPr>
              <a:t>-voor/</a:t>
            </a:r>
            <a:r>
              <a:rPr lang="nl-NL" dirty="0" err="1">
                <a:solidFill>
                  <a:schemeClr val="bg2"/>
                </a:solidFill>
              </a:rPr>
              <a:t>upo</a:t>
            </a:r>
            <a:r>
              <a:rPr lang="nl-NL" dirty="0">
                <a:solidFill>
                  <a:schemeClr val="bg2"/>
                </a:solidFill>
              </a:rPr>
              <a:t>-na </a:t>
            </a:r>
            <a:endParaRPr lang="en-US" dirty="0">
              <a:solidFill>
                <a:schemeClr val="bg2"/>
              </a:solidFill>
            </a:endParaRPr>
          </a:p>
        </p:txBody>
      </p:sp>
      <p:sp>
        <p:nvSpPr>
          <p:cNvPr id="5" name="Text Placeholder 4"/>
          <p:cNvSpPr>
            <a:spLocks noGrp="1"/>
          </p:cNvSpPr>
          <p:nvPr>
            <p:ph idx="1"/>
          </p:nvPr>
        </p:nvSpPr>
        <p:spPr/>
        <p:txBody>
          <a:bodyPr>
            <a:normAutofit lnSpcReduction="10000"/>
          </a:bodyPr>
          <a:lstStyle/>
          <a:p>
            <a:pPr marL="342900" indent="-342900">
              <a:lnSpc>
                <a:spcPct val="100000"/>
              </a:lnSpc>
              <a:spcBef>
                <a:spcPts val="600"/>
              </a:spcBef>
              <a:buFont typeface="Arial" panose="020B0604020202020204" pitchFamily="34" charset="0"/>
              <a:buChar char="•"/>
            </a:pPr>
            <a:r>
              <a:rPr lang="nl-NL" sz="2000" dirty="0">
                <a:solidFill>
                  <a:schemeClr val="tx1"/>
                </a:solidFill>
                <a:latin typeface="Arial" panose="020B0604020202020204" pitchFamily="34" charset="0"/>
                <a:cs typeface="Arial" panose="020B0604020202020204" pitchFamily="34" charset="0"/>
              </a:rPr>
              <a:t>Pensioenuitvoerder verstrekt bij transitie informatie  voorafgaand aan de overgang op basis van een zo nauwkeurig mogelijke prognose en verstrekt na de overgang de definitieve informatie over reglementair te bereiken pensioen met en zonder wijziging.</a:t>
            </a:r>
          </a:p>
          <a:p>
            <a:pPr marL="342900" indent="-342900">
              <a:lnSpc>
                <a:spcPct val="100000"/>
              </a:lnSpc>
              <a:spcBef>
                <a:spcPts val="600"/>
              </a:spcBef>
              <a:buFont typeface="Arial" panose="020B0604020202020204" pitchFamily="34" charset="0"/>
              <a:buChar char="•"/>
            </a:pPr>
            <a:r>
              <a:rPr lang="nl-NL" sz="2000" dirty="0">
                <a:solidFill>
                  <a:schemeClr val="tx1"/>
                </a:solidFill>
                <a:latin typeface="Arial" panose="020B0604020202020204" pitchFamily="34" charset="0"/>
                <a:cs typeface="Arial" panose="020B0604020202020204" pitchFamily="34" charset="0"/>
              </a:rPr>
              <a:t>Bij overgang van ene pensioenuitvoerder naar de andere?</a:t>
            </a:r>
          </a:p>
          <a:p>
            <a:pPr marL="342900" indent="-342900">
              <a:lnSpc>
                <a:spcPct val="100000"/>
              </a:lnSpc>
              <a:spcBef>
                <a:spcPts val="600"/>
              </a:spcBef>
              <a:buFont typeface="Arial" panose="020B0604020202020204" pitchFamily="34" charset="0"/>
              <a:buChar char="•"/>
            </a:pPr>
            <a:r>
              <a:rPr lang="nl-NL" sz="2000" dirty="0">
                <a:solidFill>
                  <a:schemeClr val="tx1"/>
                </a:solidFill>
                <a:latin typeface="Arial" panose="020B0604020202020204" pitchFamily="34" charset="0"/>
                <a:cs typeface="Arial" panose="020B0604020202020204" pitchFamily="34" charset="0"/>
              </a:rPr>
              <a:t>Oude beschikt niet over gegevens nieuw en </a:t>
            </a:r>
            <a:r>
              <a:rPr lang="nl-NL" sz="2000" dirty="0" err="1">
                <a:solidFill>
                  <a:schemeClr val="tx1"/>
                </a:solidFill>
                <a:latin typeface="Arial" panose="020B0604020202020204" pitchFamily="34" charset="0"/>
                <a:cs typeface="Arial" panose="020B0604020202020204" pitchFamily="34" charset="0"/>
              </a:rPr>
              <a:t>vice</a:t>
            </a:r>
            <a:r>
              <a:rPr lang="nl-NL" sz="2000" dirty="0">
                <a:solidFill>
                  <a:schemeClr val="tx1"/>
                </a:solidFill>
                <a:latin typeface="Arial" panose="020B0604020202020204" pitchFamily="34" charset="0"/>
                <a:cs typeface="Arial" panose="020B0604020202020204" pitchFamily="34" charset="0"/>
              </a:rPr>
              <a:t> versa.</a:t>
            </a:r>
          </a:p>
          <a:p>
            <a:pPr marL="342900" indent="-342900">
              <a:lnSpc>
                <a:spcPct val="100000"/>
              </a:lnSpc>
              <a:spcBef>
                <a:spcPts val="600"/>
              </a:spcBef>
              <a:buFont typeface="Arial" panose="020B0604020202020204" pitchFamily="34" charset="0"/>
              <a:buChar char="•"/>
            </a:pPr>
            <a:r>
              <a:rPr lang="nl-NL" sz="2000" dirty="0">
                <a:solidFill>
                  <a:schemeClr val="tx1"/>
                </a:solidFill>
                <a:latin typeface="Arial" panose="020B0604020202020204" pitchFamily="34" charset="0"/>
                <a:cs typeface="Arial" panose="020B0604020202020204" pitchFamily="34" charset="0"/>
              </a:rPr>
              <a:t>Mogelijk AVG-probleem als oude  uitvoerder </a:t>
            </a:r>
            <a:r>
              <a:rPr lang="nl-NL" sz="2000" dirty="0" err="1">
                <a:solidFill>
                  <a:schemeClr val="tx1"/>
                </a:solidFill>
                <a:latin typeface="Arial" panose="020B0604020202020204" pitchFamily="34" charset="0"/>
                <a:cs typeface="Arial" panose="020B0604020202020204" pitchFamily="34" charset="0"/>
              </a:rPr>
              <a:t>deelnemergegevens</a:t>
            </a:r>
            <a:r>
              <a:rPr lang="nl-NL" sz="2000" dirty="0">
                <a:solidFill>
                  <a:schemeClr val="tx1"/>
                </a:solidFill>
                <a:latin typeface="Arial" panose="020B0604020202020204" pitchFamily="34" charset="0"/>
                <a:cs typeface="Arial" panose="020B0604020202020204" pitchFamily="34" charset="0"/>
              </a:rPr>
              <a:t> moet verstrekken aan nieuwe.</a:t>
            </a:r>
          </a:p>
          <a:p>
            <a:pPr marL="342900" indent="-342900">
              <a:lnSpc>
                <a:spcPct val="100000"/>
              </a:lnSpc>
              <a:spcBef>
                <a:spcPts val="600"/>
              </a:spcBef>
              <a:buFont typeface="Arial" panose="020B0604020202020204" pitchFamily="34" charset="0"/>
              <a:buChar char="•"/>
            </a:pPr>
            <a:r>
              <a:rPr lang="nl-NL" sz="2000" dirty="0">
                <a:solidFill>
                  <a:schemeClr val="tx1"/>
                </a:solidFill>
                <a:latin typeface="Arial" panose="020B0604020202020204" pitchFamily="34" charset="0"/>
                <a:cs typeface="Arial" panose="020B0604020202020204" pitchFamily="34" charset="0"/>
              </a:rPr>
              <a:t>Stuurgroep </a:t>
            </a:r>
            <a:r>
              <a:rPr lang="nl-NL" sz="2000" dirty="0" err="1">
                <a:solidFill>
                  <a:schemeClr val="tx1"/>
                </a:solidFill>
                <a:latin typeface="Arial" panose="020B0604020202020204" pitchFamily="34" charset="0"/>
                <a:cs typeface="Arial" panose="020B0604020202020204" pitchFamily="34" charset="0"/>
              </a:rPr>
              <a:t>Wtp</a:t>
            </a:r>
            <a:r>
              <a:rPr lang="nl-NL" sz="2000" dirty="0">
                <a:solidFill>
                  <a:schemeClr val="tx1"/>
                </a:solidFill>
                <a:latin typeface="Arial" panose="020B0604020202020204" pitchFamily="34" charset="0"/>
                <a:cs typeface="Arial" panose="020B0604020202020204" pitchFamily="34" charset="0"/>
              </a:rPr>
              <a:t> (sociale partners + kabinet) heeft inmiddels overeenstemming over oplossing; oude en nieuwe uitvoerder verstrekken afzonderlijk de informatie op basis van de gegevens die zij hebben.</a:t>
            </a:r>
          </a:p>
          <a:p>
            <a:pPr marL="342900" indent="-342900">
              <a:lnSpc>
                <a:spcPct val="100000"/>
              </a:lnSpc>
              <a:spcBef>
                <a:spcPts val="600"/>
              </a:spcBef>
              <a:buFont typeface="Arial" panose="020B0604020202020204" pitchFamily="34" charset="0"/>
              <a:buChar char="•"/>
            </a:pPr>
            <a:r>
              <a:rPr lang="nl-NL" sz="2000" dirty="0">
                <a:solidFill>
                  <a:schemeClr val="tx1"/>
                </a:solidFill>
                <a:latin typeface="Arial" panose="020B0604020202020204" pitchFamily="34" charset="0"/>
                <a:cs typeface="Arial" panose="020B0604020202020204" pitchFamily="34" charset="0"/>
              </a:rPr>
              <a:t>Standpunt AFM: wettekst is duidelijk en biedt geen ruimte voor afwijkingen. </a:t>
            </a:r>
          </a:p>
        </p:txBody>
      </p:sp>
    </p:spTree>
    <p:extLst>
      <p:ext uri="{BB962C8B-B14F-4D97-AF65-F5344CB8AC3E}">
        <p14:creationId xmlns:p14="http://schemas.microsoft.com/office/powerpoint/2010/main" val="157015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80000"/>
          </a:xfrm>
        </p:spPr>
        <p:txBody>
          <a:bodyPr/>
          <a:lstStyle/>
          <a:p>
            <a:r>
              <a:rPr lang="nl-NL" dirty="0">
                <a:solidFill>
                  <a:schemeClr val="bg2"/>
                </a:solidFill>
              </a:rPr>
              <a:t>Knelpunt: PVAO bij rechtstreeks verzekerd</a:t>
            </a:r>
            <a:endParaRPr lang="en-US" dirty="0">
              <a:solidFill>
                <a:schemeClr val="bg2"/>
              </a:solidFill>
            </a:endParaRPr>
          </a:p>
        </p:txBody>
      </p:sp>
      <p:sp>
        <p:nvSpPr>
          <p:cNvPr id="5" name="Text Placeholder 4"/>
          <p:cNvSpPr>
            <a:spLocks noGrp="1"/>
          </p:cNvSpPr>
          <p:nvPr>
            <p:ph idx="1"/>
          </p:nvPr>
        </p:nvSpPr>
        <p:spPr/>
        <p:txBody>
          <a:bodyPr>
            <a:normAutofit/>
          </a:bodyPr>
          <a:lstStyle/>
          <a:p>
            <a:pPr marL="342900" indent="-342900">
              <a:lnSpc>
                <a:spcPct val="100000"/>
              </a:lnSpc>
              <a:spcBef>
                <a:spcPts val="600"/>
              </a:spcBef>
              <a:buFont typeface="Arial" panose="020B0604020202020204" pitchFamily="34" charset="0"/>
              <a:buChar char="•"/>
            </a:pPr>
            <a:r>
              <a:rPr lang="nl-NL" sz="2000" dirty="0">
                <a:solidFill>
                  <a:schemeClr val="tx1"/>
                </a:solidFill>
                <a:latin typeface="Arial" panose="020B0604020202020204" pitchFamily="34" charset="0"/>
                <a:cs typeface="Arial" panose="020B0604020202020204" pitchFamily="34" charset="0"/>
              </a:rPr>
              <a:t>Eerbiedigende werking voor deelnemers in rechtstreeks verzekerde regeling die premievrijstelling hebben.</a:t>
            </a:r>
          </a:p>
          <a:p>
            <a:pPr marL="342900" indent="-342900">
              <a:lnSpc>
                <a:spcPct val="100000"/>
              </a:lnSpc>
              <a:spcBef>
                <a:spcPts val="600"/>
              </a:spcBef>
              <a:buFont typeface="Arial" panose="020B0604020202020204" pitchFamily="34" charset="0"/>
              <a:buChar char="•"/>
            </a:pPr>
            <a:r>
              <a:rPr lang="nl-NL" sz="2000" dirty="0">
                <a:solidFill>
                  <a:schemeClr val="tx1"/>
                </a:solidFill>
                <a:latin typeface="Arial" panose="020B0604020202020204" pitchFamily="34" charset="0"/>
                <a:cs typeface="Arial" panose="020B0604020202020204" pitchFamily="34" charset="0"/>
              </a:rPr>
              <a:t>Dus niet voor deelnemers in de wachttijd.</a:t>
            </a:r>
          </a:p>
          <a:p>
            <a:pPr marL="342900" indent="-342900">
              <a:lnSpc>
                <a:spcPct val="100000"/>
              </a:lnSpc>
              <a:spcBef>
                <a:spcPts val="600"/>
              </a:spcBef>
              <a:buFont typeface="Arial" panose="020B0604020202020204" pitchFamily="34" charset="0"/>
              <a:buChar char="•"/>
            </a:pPr>
            <a:r>
              <a:rPr lang="nl-NL" sz="2000" dirty="0">
                <a:solidFill>
                  <a:schemeClr val="tx1"/>
                </a:solidFill>
                <a:latin typeface="Arial" panose="020B0604020202020204" pitchFamily="34" charset="0"/>
                <a:cs typeface="Arial" panose="020B0604020202020204" pitchFamily="34" charset="0"/>
              </a:rPr>
              <a:t>Op basis van </a:t>
            </a:r>
            <a:r>
              <a:rPr lang="nl-NL" sz="2000" dirty="0" err="1">
                <a:solidFill>
                  <a:schemeClr val="tx1"/>
                </a:solidFill>
                <a:latin typeface="Arial" panose="020B0604020202020204" pitchFamily="34" charset="0"/>
                <a:cs typeface="Arial" panose="020B0604020202020204" pitchFamily="34" charset="0"/>
              </a:rPr>
              <a:t>Van</a:t>
            </a:r>
            <a:r>
              <a:rPr lang="nl-NL" sz="2000" dirty="0">
                <a:solidFill>
                  <a:schemeClr val="tx1"/>
                </a:solidFill>
                <a:latin typeface="Arial" panose="020B0604020202020204" pitchFamily="34" charset="0"/>
                <a:cs typeface="Arial" panose="020B0604020202020204" pitchFamily="34" charset="0"/>
              </a:rPr>
              <a:t> Leeuwen-convenant vrijstelling op basis van regeling op eerste ziektedag.</a:t>
            </a:r>
          </a:p>
          <a:p>
            <a:pPr marL="342900" indent="-342900">
              <a:lnSpc>
                <a:spcPct val="100000"/>
              </a:lnSpc>
              <a:spcBef>
                <a:spcPts val="600"/>
              </a:spcBef>
              <a:buFont typeface="Arial" panose="020B0604020202020204" pitchFamily="34" charset="0"/>
              <a:buChar char="•"/>
            </a:pPr>
            <a:r>
              <a:rPr lang="nl-NL" sz="2000" dirty="0">
                <a:solidFill>
                  <a:schemeClr val="tx1"/>
                </a:solidFill>
                <a:latin typeface="Arial" panose="020B0604020202020204" pitchFamily="34" charset="0"/>
                <a:cs typeface="Arial" panose="020B0604020202020204" pitchFamily="34" charset="0"/>
              </a:rPr>
              <a:t>Dus zieke deelnemer gaat eerst mee over naar nieuwe regeling/nieuwe uitvoerder en na wachttijd weer terug.</a:t>
            </a:r>
          </a:p>
          <a:p>
            <a:pPr marL="342900" indent="-342900">
              <a:lnSpc>
                <a:spcPct val="100000"/>
              </a:lnSpc>
              <a:spcBef>
                <a:spcPts val="600"/>
              </a:spcBef>
              <a:buFont typeface="Arial" panose="020B0604020202020204" pitchFamily="34" charset="0"/>
              <a:buChar char="•"/>
            </a:pPr>
            <a:r>
              <a:rPr lang="nl-NL" sz="2000" dirty="0">
                <a:solidFill>
                  <a:schemeClr val="tx1"/>
                </a:solidFill>
                <a:latin typeface="Arial" panose="020B0604020202020204" pitchFamily="34" charset="0"/>
                <a:cs typeface="Arial" panose="020B0604020202020204" pitchFamily="34" charset="0"/>
              </a:rPr>
              <a:t>Fiscaal en administratief probleem.</a:t>
            </a:r>
          </a:p>
          <a:p>
            <a:pPr marL="342900" indent="-342900">
              <a:lnSpc>
                <a:spcPct val="100000"/>
              </a:lnSpc>
              <a:spcBef>
                <a:spcPts val="600"/>
              </a:spcBef>
              <a:buFont typeface="Arial" panose="020B0604020202020204" pitchFamily="34" charset="0"/>
              <a:buChar char="•"/>
            </a:pPr>
            <a:r>
              <a:rPr lang="nl-NL" sz="2000" dirty="0">
                <a:solidFill>
                  <a:schemeClr val="tx1"/>
                </a:solidFill>
                <a:latin typeface="Arial" panose="020B0604020202020204" pitchFamily="34" charset="0"/>
                <a:cs typeface="Arial" panose="020B0604020202020204" pitchFamily="34" charset="0"/>
              </a:rPr>
              <a:t>SZW onderkent het probleem en zoekt samen met Belastingdienst naar een oplossing.</a:t>
            </a:r>
          </a:p>
          <a:p>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464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80000"/>
          </a:xfrm>
        </p:spPr>
        <p:txBody>
          <a:bodyPr/>
          <a:lstStyle/>
          <a:p>
            <a:r>
              <a:rPr lang="nl-NL" dirty="0">
                <a:solidFill>
                  <a:schemeClr val="bg2"/>
                </a:solidFill>
              </a:rPr>
              <a:t>conclusie</a:t>
            </a:r>
            <a:endParaRPr lang="en-US" dirty="0">
              <a:solidFill>
                <a:schemeClr val="bg2"/>
              </a:solidFill>
            </a:endParaRPr>
          </a:p>
        </p:txBody>
      </p:sp>
      <p:sp>
        <p:nvSpPr>
          <p:cNvPr id="5" name="Text Placeholder 4"/>
          <p:cNvSpPr>
            <a:spLocks noGrp="1"/>
          </p:cNvSpPr>
          <p:nvPr>
            <p:ph idx="1"/>
          </p:nvPr>
        </p:nvSpPr>
        <p:spPr/>
        <p:txBody>
          <a:bodyPr>
            <a:normAutofit/>
          </a:bodyPr>
          <a:lstStyle/>
          <a:p>
            <a:pPr marL="342900" indent="-342900">
              <a:buFont typeface="Arial" panose="020B0604020202020204" pitchFamily="34" charset="0"/>
              <a:buChar char="•"/>
            </a:pPr>
            <a:r>
              <a:rPr lang="nl-NL" sz="2000" dirty="0">
                <a:solidFill>
                  <a:schemeClr val="tx1"/>
                </a:solidFill>
                <a:latin typeface="Arial" panose="020B0604020202020204" pitchFamily="34" charset="0"/>
                <a:cs typeface="Arial" panose="020B0604020202020204" pitchFamily="34" charset="0"/>
              </a:rPr>
              <a:t>Er zijn nog wel wat losse eindjes.</a:t>
            </a:r>
          </a:p>
          <a:p>
            <a:pPr marL="342900" indent="-342900">
              <a:buFont typeface="Arial" panose="020B0604020202020204" pitchFamily="34" charset="0"/>
              <a:buChar char="•"/>
            </a:pPr>
            <a:r>
              <a:rPr lang="nl-NL" dirty="0">
                <a:solidFill>
                  <a:schemeClr val="tx1"/>
                </a:solidFill>
                <a:latin typeface="Arial" panose="020B0604020202020204" pitchFamily="34" charset="0"/>
                <a:cs typeface="Arial" panose="020B0604020202020204" pitchFamily="34" charset="0"/>
              </a:rPr>
              <a:t>Politieke klimaat leent zich niet voor oplossingen via veegwetjes.</a:t>
            </a:r>
          </a:p>
          <a:p>
            <a:pPr marL="342900" indent="-342900">
              <a:buFont typeface="Arial" panose="020B0604020202020204" pitchFamily="34" charset="0"/>
              <a:buChar char="•"/>
            </a:pPr>
            <a:r>
              <a:rPr lang="nl-NL" sz="2000" dirty="0">
                <a:solidFill>
                  <a:schemeClr val="tx1"/>
                </a:solidFill>
                <a:latin typeface="Arial" panose="020B0604020202020204" pitchFamily="34" charset="0"/>
                <a:cs typeface="Arial" panose="020B0604020202020204" pitchFamily="34" charset="0"/>
              </a:rPr>
              <a:t>Maar hoe dan wel?</a:t>
            </a: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427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65921"/>
            <a:ext cx="9144000" cy="1080000"/>
          </a:xfrm>
        </p:spPr>
        <p:txBody>
          <a:bodyPr/>
          <a:lstStyle/>
          <a:p>
            <a:r>
              <a:rPr lang="nl-NL" dirty="0">
                <a:solidFill>
                  <a:schemeClr val="bg2"/>
                </a:solidFill>
              </a:rPr>
              <a:t>Vragen ??</a:t>
            </a:r>
            <a:endParaRPr lang="en-US" dirty="0">
              <a:solidFill>
                <a:schemeClr val="bg2"/>
              </a:solidFill>
            </a:endParaRPr>
          </a:p>
        </p:txBody>
      </p:sp>
      <p:sp>
        <p:nvSpPr>
          <p:cNvPr id="8" name="Content Placeholder 7"/>
          <p:cNvSpPr>
            <a:spLocks noGrp="1"/>
          </p:cNvSpPr>
          <p:nvPr>
            <p:ph idx="1"/>
          </p:nvPr>
        </p:nvSpPr>
        <p:spPr/>
        <p:txBody>
          <a:bodyPr/>
          <a:lstStyle/>
          <a:p>
            <a:endParaRPr lang="nl-NL" dirty="0"/>
          </a:p>
        </p:txBody>
      </p:sp>
      <p:sp>
        <p:nvSpPr>
          <p:cNvPr id="5" name="Content Placeholder 2">
            <a:extLst>
              <a:ext uri="{FF2B5EF4-FFF2-40B4-BE49-F238E27FC236}">
                <a16:creationId xmlns:a16="http://schemas.microsoft.com/office/drawing/2014/main" id="{E9D5B584-BE06-C578-2AF4-57CFCB792BE7}"/>
              </a:ext>
            </a:extLst>
          </p:cNvPr>
          <p:cNvSpPr txBox="1">
            <a:spLocks/>
          </p:cNvSpPr>
          <p:nvPr/>
        </p:nvSpPr>
        <p:spPr>
          <a:xfrm>
            <a:off x="581762" y="5472628"/>
            <a:ext cx="1065945" cy="642730"/>
          </a:xfrm>
          <a:prstGeom prst="rect">
            <a:avLst/>
          </a:prstGeom>
        </p:spPr>
        <p:txBody>
          <a:bodyPr vert="horz" lIns="0" tIns="0" rIns="0" bIns="0" rtlCol="0">
            <a:noAutofit/>
          </a:bodyPr>
          <a:lstStyle>
            <a:lvl1pPr marL="271463" indent="0" algn="l" defTabSz="457200" rtl="0" eaLnBrk="1" fontAlgn="base" hangingPunct="1">
              <a:spcBef>
                <a:spcPct val="20000"/>
              </a:spcBef>
              <a:spcAft>
                <a:spcPct val="0"/>
              </a:spcAft>
              <a:buFontTx/>
              <a:buNone/>
              <a:defRPr sz="2400" kern="1200">
                <a:solidFill>
                  <a:schemeClr val="tx1"/>
                </a:solidFill>
                <a:latin typeface="Arial"/>
                <a:ea typeface="ＭＳ Ｐゴシック" charset="-128"/>
                <a:cs typeface="Arial"/>
              </a:defRPr>
            </a:lvl1pPr>
            <a:lvl2pPr marL="271463" indent="-271463" algn="l" defTabSz="457200" rtl="0" eaLnBrk="1" fontAlgn="base" hangingPunct="1">
              <a:spcBef>
                <a:spcPct val="20000"/>
              </a:spcBef>
              <a:spcAft>
                <a:spcPct val="0"/>
              </a:spcAft>
              <a:buClr>
                <a:srgbClr val="FF0000"/>
              </a:buClr>
              <a:buSzPct val="80000"/>
              <a:buFont typeface="Lucida Grande"/>
              <a:buChar char="&gt;"/>
              <a:defRPr sz="2400" kern="1200">
                <a:solidFill>
                  <a:schemeClr val="tx1"/>
                </a:solidFill>
                <a:latin typeface="+mn-lt"/>
                <a:ea typeface="ＭＳ Ｐゴシック" charset="-128"/>
                <a:cs typeface="+mn-cs"/>
              </a:defRPr>
            </a:lvl2pPr>
            <a:lvl3pPr marL="542925" indent="-271463" algn="l" defTabSz="457200" rtl="0" eaLnBrk="1" fontAlgn="base" hangingPunct="1">
              <a:spcBef>
                <a:spcPct val="20000"/>
              </a:spcBef>
              <a:spcAft>
                <a:spcPct val="0"/>
              </a:spcAft>
              <a:buClr>
                <a:srgbClr val="FF0000"/>
              </a:buClr>
              <a:buSzPct val="80000"/>
              <a:buFont typeface="Lucida Grande"/>
              <a:buChar char="&gt;"/>
              <a:defRPr sz="2000" kern="1200">
                <a:solidFill>
                  <a:schemeClr val="tx1"/>
                </a:solidFill>
                <a:latin typeface="+mn-lt"/>
                <a:ea typeface="ＭＳ Ｐゴシック" charset="-128"/>
                <a:cs typeface="+mn-cs"/>
              </a:defRPr>
            </a:lvl3pPr>
            <a:lvl4pPr marL="885825" indent="-342900" algn="l" defTabSz="457200" rtl="0" eaLnBrk="1" fontAlgn="base" hangingPunct="1">
              <a:spcBef>
                <a:spcPct val="20000"/>
              </a:spcBef>
              <a:spcAft>
                <a:spcPct val="0"/>
              </a:spcAft>
              <a:buClr>
                <a:srgbClr val="FF0000"/>
              </a:buClr>
              <a:buSzPct val="80000"/>
              <a:buFont typeface="Lucida Grande"/>
              <a:buChar char="&gt;"/>
              <a:defRPr sz="2000" kern="1200">
                <a:solidFill>
                  <a:schemeClr val="tx1"/>
                </a:solidFill>
                <a:latin typeface="+mn-lt"/>
                <a:ea typeface="ＭＳ Ｐゴシック" charset="-128"/>
                <a:cs typeface="+mn-cs"/>
              </a:defRPr>
            </a:lvl4pPr>
            <a:lvl5pPr marL="885825" indent="-342900" algn="l" defTabSz="457200" rtl="0" eaLnBrk="1" fontAlgn="base" hangingPunct="1">
              <a:spcBef>
                <a:spcPct val="20000"/>
              </a:spcBef>
              <a:spcAft>
                <a:spcPct val="0"/>
              </a:spcAft>
              <a:buClr>
                <a:srgbClr val="FF0000"/>
              </a:buClr>
              <a:buSzPct val="80000"/>
              <a:buFont typeface="Lucida Grande"/>
              <a:buChar char="&gt;"/>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000" dirty="0"/>
          </a:p>
        </p:txBody>
      </p:sp>
      <p:sp>
        <p:nvSpPr>
          <p:cNvPr id="6" name="TextBox 5">
            <a:extLst>
              <a:ext uri="{FF2B5EF4-FFF2-40B4-BE49-F238E27FC236}">
                <a16:creationId xmlns:a16="http://schemas.microsoft.com/office/drawing/2014/main" id="{D7C4DFBC-08E7-13ED-F0A8-960BB76398E4}"/>
              </a:ext>
            </a:extLst>
          </p:cNvPr>
          <p:cNvSpPr txBox="1"/>
          <p:nvPr/>
        </p:nvSpPr>
        <p:spPr>
          <a:xfrm>
            <a:off x="596900" y="1196753"/>
            <a:ext cx="8547100" cy="400110"/>
          </a:xfrm>
          <a:prstGeom prst="rect">
            <a:avLst/>
          </a:prstGeom>
          <a:noFill/>
        </p:spPr>
        <p:txBody>
          <a:bodyPr wrap="square">
            <a:spAutoFit/>
          </a:bodyPr>
          <a:lstStyle/>
          <a:p>
            <a:endParaRPr lang="en-US" sz="2000" b="1" i="1" dirty="0"/>
          </a:p>
        </p:txBody>
      </p:sp>
      <p:pic>
        <p:nvPicPr>
          <p:cNvPr id="4" name="Picture 2" descr="http://www.taalentekst.com/images/faq.png">
            <a:extLst>
              <a:ext uri="{FF2B5EF4-FFF2-40B4-BE49-F238E27FC236}">
                <a16:creationId xmlns:a16="http://schemas.microsoft.com/office/drawing/2014/main" id="{FA97128E-2A1F-8B08-93EE-2D7177353C45}"/>
              </a:ext>
            </a:extLst>
          </p:cNvPr>
          <p:cNvPicPr>
            <a:picLocks noChangeAspect="1" noChangeArrowheads="1"/>
          </p:cNvPicPr>
          <p:nvPr/>
        </p:nvPicPr>
        <p:blipFill>
          <a:blip r:embed="rId2" cstate="print"/>
          <a:srcRect/>
          <a:stretch>
            <a:fillRect/>
          </a:stretch>
        </p:blipFill>
        <p:spPr bwMode="auto">
          <a:xfrm>
            <a:off x="3059832" y="2063059"/>
            <a:ext cx="3403399" cy="3766533"/>
          </a:xfrm>
          <a:prstGeom prst="rect">
            <a:avLst/>
          </a:prstGeom>
          <a:noFill/>
        </p:spPr>
      </p:pic>
    </p:spTree>
    <p:extLst>
      <p:ext uri="{BB962C8B-B14F-4D97-AF65-F5344CB8AC3E}">
        <p14:creationId xmlns:p14="http://schemas.microsoft.com/office/powerpoint/2010/main" val="1048419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547100" cy="620688"/>
          </a:xfrm>
        </p:spPr>
        <p:txBody>
          <a:bodyPr/>
          <a:lstStyle/>
          <a:p>
            <a:r>
              <a:rPr lang="nl-NL" sz="2800" dirty="0">
                <a:solidFill>
                  <a:schemeClr val="bg2"/>
                </a:solidFill>
              </a:rPr>
              <a:t>Overgangsrecht Wet op de loonbelasting 1964</a:t>
            </a:r>
            <a:endParaRPr lang="en-US" sz="2800" dirty="0">
              <a:solidFill>
                <a:schemeClr val="bg2"/>
              </a:solidFill>
            </a:endParaRPr>
          </a:p>
        </p:txBody>
      </p:sp>
      <p:sp>
        <p:nvSpPr>
          <p:cNvPr id="5" name="Text Placeholder 4"/>
          <p:cNvSpPr>
            <a:spLocks noGrp="1"/>
          </p:cNvSpPr>
          <p:nvPr>
            <p:ph type="body" sz="quarter" idx="17"/>
          </p:nvPr>
        </p:nvSpPr>
        <p:spPr>
          <a:xfrm>
            <a:off x="342000" y="1412776"/>
            <a:ext cx="8460000" cy="4710958"/>
          </a:xfrm>
        </p:spPr>
        <p:txBody>
          <a:bodyPr/>
          <a:lstStyle/>
          <a:p>
            <a:pPr marL="728663" indent="-457200">
              <a:buFont typeface="Arial" panose="020B0604020202020204" pitchFamily="34" charset="0"/>
              <a:buChar char="•"/>
            </a:pPr>
            <a:r>
              <a:rPr lang="nl-NL" sz="2000" dirty="0">
                <a:solidFill>
                  <a:schemeClr val="tx1"/>
                </a:solidFill>
              </a:rPr>
              <a:t>Artikel 38q Wet LB 1964</a:t>
            </a:r>
          </a:p>
          <a:p>
            <a:pPr marL="728663" indent="-457200">
              <a:buFont typeface="Arial" panose="020B0604020202020204" pitchFamily="34" charset="0"/>
              <a:buChar char="•"/>
            </a:pPr>
            <a:r>
              <a:rPr lang="nl-NL" sz="2000" dirty="0">
                <a:solidFill>
                  <a:schemeClr val="tx1"/>
                </a:solidFill>
              </a:rPr>
              <a:t>“</a:t>
            </a:r>
            <a:r>
              <a:rPr lang="nl-NL" sz="2000" i="1" dirty="0">
                <a:solidFill>
                  <a:schemeClr val="tx1"/>
                </a:solidFill>
              </a:rPr>
              <a:t>Voor een pensioenregeling als bedoeld in artikel 18 zoals dat luidde op de dag voorafgaand aan het tijdstip van inwerkingtreding van de Wet toekomst pensioenen die na de dag voorafgaand aan het tijdstip van inwerkingtreding van de Wet toekomst pensioenen niet voldoet aan hoofdstuk IIB blijven de artikelen 18 tot en met 18ga en 19f alsmede de daarop gebaseerde bepalingen, zoals die luidden op de dag voorafgaand aan het tijdstip van inwerkingtreding van de Wet toekomst pensioenen van toepassing”.</a:t>
            </a:r>
            <a:endParaRPr lang="nl-NL" sz="2000" dirty="0">
              <a:solidFill>
                <a:schemeClr val="tx1"/>
              </a:solidFill>
            </a:endParaRPr>
          </a:p>
        </p:txBody>
      </p:sp>
    </p:spTree>
    <p:extLst>
      <p:ext uri="{BB962C8B-B14F-4D97-AF65-F5344CB8AC3E}">
        <p14:creationId xmlns:p14="http://schemas.microsoft.com/office/powerpoint/2010/main" val="303167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3051" y="-30803"/>
            <a:ext cx="8547100" cy="723499"/>
          </a:xfrm>
        </p:spPr>
        <p:txBody>
          <a:bodyPr/>
          <a:lstStyle/>
          <a:p>
            <a:r>
              <a:rPr lang="nl-NL" sz="2800" dirty="0">
                <a:solidFill>
                  <a:schemeClr val="bg2"/>
                </a:solidFill>
              </a:rPr>
              <a:t>   eerbiedigende werking pensioenwet (1)</a:t>
            </a:r>
            <a:endParaRPr lang="en-US" sz="2800" dirty="0">
              <a:solidFill>
                <a:schemeClr val="bg2"/>
              </a:solidFill>
            </a:endParaRPr>
          </a:p>
        </p:txBody>
      </p:sp>
      <p:sp>
        <p:nvSpPr>
          <p:cNvPr id="5" name="Text Placeholder 4"/>
          <p:cNvSpPr>
            <a:spLocks noGrp="1"/>
          </p:cNvSpPr>
          <p:nvPr>
            <p:ph type="body" sz="quarter" idx="17"/>
          </p:nvPr>
        </p:nvSpPr>
        <p:spPr>
          <a:xfrm>
            <a:off x="395536" y="1093634"/>
            <a:ext cx="8748464" cy="4710958"/>
          </a:xfrm>
        </p:spPr>
        <p:txBody>
          <a:bodyPr/>
          <a:lstStyle/>
          <a:p>
            <a:pPr marL="728663" indent="-457200">
              <a:buFont typeface="Arial" panose="020B0604020202020204" pitchFamily="34" charset="0"/>
              <a:buChar char="•"/>
            </a:pPr>
            <a:r>
              <a:rPr lang="nl-NL" sz="2000" dirty="0">
                <a:solidFill>
                  <a:schemeClr val="tx1"/>
                </a:solidFill>
              </a:rPr>
              <a:t>Artikel 220e PW.</a:t>
            </a:r>
          </a:p>
          <a:p>
            <a:pPr marL="728663" indent="-457200">
              <a:buFont typeface="Arial" panose="020B0604020202020204" pitchFamily="34" charset="0"/>
              <a:buChar char="•"/>
            </a:pPr>
            <a:r>
              <a:rPr lang="nl-NL" sz="2000" dirty="0">
                <a:solidFill>
                  <a:schemeClr val="tx1"/>
                </a:solidFill>
              </a:rPr>
              <a:t>“</a:t>
            </a:r>
            <a:r>
              <a:rPr lang="nl-NL" sz="2000" i="1" dirty="0">
                <a:solidFill>
                  <a:schemeClr val="tx1"/>
                </a:solidFill>
              </a:rPr>
              <a:t>In afwijking van artikel 17 mag de door of voor een deelnemer verschuldigde premie tot het moment van beëindiging van de deelneming een met de leeftijd oplopend percentage van het loon dat voor de pensioenberekening in aanmerking wordt genomen bedragen, mits:</a:t>
            </a:r>
          </a:p>
          <a:p>
            <a:pPr marL="728663" indent="-457200">
              <a:buAutoNum type="alphaLcPeriod"/>
            </a:pPr>
            <a:r>
              <a:rPr lang="nl-NL" sz="2000" i="1" dirty="0">
                <a:solidFill>
                  <a:schemeClr val="tx1"/>
                </a:solidFill>
              </a:rPr>
              <a:t>Op de dag voorafgaand aan het tijdstip van inwerkingtreding van de Wet toekomst pensioenen sprake was van een premieovereenkomst met een met de leeftijd oplopend premiepercentage of een uitkeringsovereenkomst als bedoeld in artikel 1, 	zoals dat artikel luidde op de dag voorafgaand aan het tijdstip van inwerkingtreding van de Wet toekomst pensioenen, met een met de leeftijd oplopend premiepercentage ondergebracht bij een verzekeraar;</a:t>
            </a:r>
          </a:p>
          <a:p>
            <a:pPr marL="728663" indent="-457200">
              <a:buAutoNum type="alphaLcPeriod"/>
            </a:pPr>
            <a:endParaRPr lang="nl-NL" sz="2000" dirty="0">
              <a:solidFill>
                <a:schemeClr val="tx1"/>
              </a:solidFill>
            </a:endParaRPr>
          </a:p>
        </p:txBody>
      </p:sp>
    </p:spTree>
    <p:extLst>
      <p:ext uri="{BB962C8B-B14F-4D97-AF65-F5344CB8AC3E}">
        <p14:creationId xmlns:p14="http://schemas.microsoft.com/office/powerpoint/2010/main" val="179849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547100" cy="692696"/>
          </a:xfrm>
        </p:spPr>
        <p:txBody>
          <a:bodyPr/>
          <a:lstStyle/>
          <a:p>
            <a:r>
              <a:rPr lang="nl-NL" sz="2800" dirty="0">
                <a:solidFill>
                  <a:schemeClr val="bg2"/>
                </a:solidFill>
              </a:rPr>
              <a:t>   eerbiedigende werking pensioenwet (2)</a:t>
            </a:r>
            <a:endParaRPr lang="en-US" sz="2800" dirty="0">
              <a:solidFill>
                <a:schemeClr val="bg2"/>
              </a:solidFill>
            </a:endParaRPr>
          </a:p>
        </p:txBody>
      </p:sp>
      <p:sp>
        <p:nvSpPr>
          <p:cNvPr id="5" name="Text Placeholder 4"/>
          <p:cNvSpPr>
            <a:spLocks noGrp="1"/>
          </p:cNvSpPr>
          <p:nvPr>
            <p:ph type="body" sz="quarter" idx="17"/>
          </p:nvPr>
        </p:nvSpPr>
        <p:spPr>
          <a:xfrm>
            <a:off x="395536" y="1093634"/>
            <a:ext cx="8748464" cy="4710958"/>
          </a:xfrm>
        </p:spPr>
        <p:txBody>
          <a:bodyPr/>
          <a:lstStyle/>
          <a:p>
            <a:pPr marL="785813" indent="-514350">
              <a:buAutoNum type="alphaLcPeriod" startAt="2"/>
            </a:pPr>
            <a:r>
              <a:rPr lang="nl-NL" sz="2000" i="1" dirty="0">
                <a:solidFill>
                  <a:schemeClr val="tx1"/>
                </a:solidFill>
              </a:rPr>
              <a:t>De deelneming van de deelnemer reeds was aangevangen waarbij de deelnemer pensioen opbouwt, op de dag voordat voor nieuwe deelnemers een pensioenovereenkomst geldt waarbij de premie conform artikel 17 voor alle deelnemers een gelijk percentage van het loon dat voor de pensioenberekening in aanmerking wordt genomen bedraagt, doch uiterlijk op 31 december 2026 (2027); en</a:t>
            </a:r>
          </a:p>
          <a:p>
            <a:pPr marL="785813" indent="-514350">
              <a:buAutoNum type="alphaLcPeriod" startAt="2"/>
            </a:pPr>
            <a:r>
              <a:rPr lang="nl-NL" sz="2000" i="1" dirty="0">
                <a:solidFill>
                  <a:schemeClr val="tx1"/>
                </a:solidFill>
              </a:rPr>
              <a:t>De pensioenovereenkomst niet het karakter heeft van een solidaire premieovereenkomst”. </a:t>
            </a:r>
          </a:p>
        </p:txBody>
      </p:sp>
    </p:spTree>
    <p:extLst>
      <p:ext uri="{BB962C8B-B14F-4D97-AF65-F5344CB8AC3E}">
        <p14:creationId xmlns:p14="http://schemas.microsoft.com/office/powerpoint/2010/main" val="397031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1" cy="548680"/>
          </a:xfrm>
        </p:spPr>
        <p:txBody>
          <a:bodyPr/>
          <a:lstStyle/>
          <a:p>
            <a:r>
              <a:rPr lang="nl-NL" sz="2800" dirty="0">
                <a:solidFill>
                  <a:schemeClr val="bg2"/>
                </a:solidFill>
              </a:rPr>
              <a:t>   eerbiedigende werking Wet op de loonbelasting</a:t>
            </a:r>
            <a:endParaRPr lang="en-US" sz="2800" dirty="0">
              <a:solidFill>
                <a:schemeClr val="bg2"/>
              </a:solidFill>
            </a:endParaRPr>
          </a:p>
        </p:txBody>
      </p:sp>
      <p:sp>
        <p:nvSpPr>
          <p:cNvPr id="5" name="Text Placeholder 4"/>
          <p:cNvSpPr>
            <a:spLocks noGrp="1"/>
          </p:cNvSpPr>
          <p:nvPr>
            <p:ph type="body" sz="quarter" idx="17"/>
          </p:nvPr>
        </p:nvSpPr>
        <p:spPr>
          <a:xfrm>
            <a:off x="342000" y="1412776"/>
            <a:ext cx="8460000" cy="4710958"/>
          </a:xfrm>
        </p:spPr>
        <p:txBody>
          <a:bodyPr/>
          <a:lstStyle/>
          <a:p>
            <a:pPr marL="728663" indent="-457200">
              <a:buFont typeface="Arial" panose="020B0604020202020204" pitchFamily="34" charset="0"/>
              <a:buChar char="•"/>
            </a:pPr>
            <a:r>
              <a:rPr lang="nl-NL" sz="2000" dirty="0">
                <a:solidFill>
                  <a:schemeClr val="tx1"/>
                </a:solidFill>
              </a:rPr>
              <a:t>Artikel 38r Wet LB: “</a:t>
            </a:r>
            <a:r>
              <a:rPr lang="nl-NL" sz="2000" i="1" dirty="0">
                <a:solidFill>
                  <a:schemeClr val="tx1"/>
                </a:solidFill>
              </a:rPr>
              <a:t>Indien wordt voldaan aan de voorwaarden van artikel 220e, eerste lid, onderdelen a en b, van de pensioenwet, of artikel 24, eerste lid van de Wet verplichte pensioenregeling, wordt in afwijking in zoverre van artikel 18a, eerste lid de maximale premie per dienstjaar bepaald aan de hand van de volgende tabel”. </a:t>
            </a:r>
            <a:endParaRPr lang="nl-NL" sz="2000" dirty="0">
              <a:solidFill>
                <a:schemeClr val="tx1"/>
              </a:solidFill>
            </a:endParaRPr>
          </a:p>
        </p:txBody>
      </p:sp>
    </p:spTree>
    <p:extLst>
      <p:ext uri="{BB962C8B-B14F-4D97-AF65-F5344CB8AC3E}">
        <p14:creationId xmlns:p14="http://schemas.microsoft.com/office/powerpoint/2010/main" val="419958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1" cy="620688"/>
          </a:xfrm>
        </p:spPr>
        <p:txBody>
          <a:bodyPr/>
          <a:lstStyle/>
          <a:p>
            <a:r>
              <a:rPr lang="nl-NL" sz="2800" dirty="0">
                <a:solidFill>
                  <a:schemeClr val="bg2"/>
                </a:solidFill>
              </a:rPr>
              <a:t>  Verschil overgangsrecht en eerbiedigende werking</a:t>
            </a:r>
            <a:endParaRPr lang="en-US" sz="2800" dirty="0">
              <a:solidFill>
                <a:schemeClr val="bg2"/>
              </a:solidFill>
            </a:endParaRPr>
          </a:p>
        </p:txBody>
      </p:sp>
      <p:sp>
        <p:nvSpPr>
          <p:cNvPr id="5" name="Text Placeholder 4"/>
          <p:cNvSpPr>
            <a:spLocks noGrp="1"/>
          </p:cNvSpPr>
          <p:nvPr>
            <p:ph type="body" sz="quarter" idx="17"/>
          </p:nvPr>
        </p:nvSpPr>
        <p:spPr>
          <a:xfrm>
            <a:off x="395536" y="1093634"/>
            <a:ext cx="8748464" cy="4710958"/>
          </a:xfrm>
        </p:spPr>
        <p:txBody>
          <a:bodyPr/>
          <a:lstStyle/>
          <a:p>
            <a:pPr marL="728663" indent="-457200">
              <a:buFont typeface="Arial" panose="020B0604020202020204" pitchFamily="34" charset="0"/>
              <a:buChar char="•"/>
            </a:pPr>
            <a:r>
              <a:rPr lang="nl-NL" sz="2000" dirty="0">
                <a:solidFill>
                  <a:schemeClr val="tx1"/>
                </a:solidFill>
              </a:rPr>
              <a:t>Wat is het kenmerkende verschil tussen het overgangsrecht en de eerbiedigende werking?</a:t>
            </a:r>
          </a:p>
          <a:p>
            <a:pPr marL="728663" indent="-457200">
              <a:buFont typeface="Arial" panose="020B0604020202020204" pitchFamily="34" charset="0"/>
              <a:buChar char="•"/>
            </a:pPr>
            <a:r>
              <a:rPr lang="nl-NL" sz="2000" dirty="0">
                <a:solidFill>
                  <a:schemeClr val="tx1"/>
                </a:solidFill>
              </a:rPr>
              <a:t>Overgangsrecht: de op 30 juni 2023 blijft gedurende de overgangsperiode onverkort van toepassing.</a:t>
            </a:r>
          </a:p>
          <a:p>
            <a:pPr marL="728663" indent="-457200">
              <a:buFont typeface="Arial" panose="020B0604020202020204" pitchFamily="34" charset="0"/>
              <a:buChar char="•"/>
            </a:pPr>
            <a:r>
              <a:rPr lang="nl-NL" sz="2000" dirty="0">
                <a:solidFill>
                  <a:schemeClr val="tx1"/>
                </a:solidFill>
              </a:rPr>
              <a:t>Eerbiedigende werking: de vanaf 1 juli 2023 geldende wetgeving is onverkort van toepassing, met uitzondering van het voorschrift van de leeftijdsonafhankelijke premie.</a:t>
            </a:r>
          </a:p>
          <a:p>
            <a:pPr marL="728663" indent="-457200">
              <a:buFont typeface="Arial" panose="020B0604020202020204" pitchFamily="34" charset="0"/>
              <a:buChar char="•"/>
            </a:pPr>
            <a:r>
              <a:rPr lang="nl-NL" sz="2000" dirty="0">
                <a:solidFill>
                  <a:schemeClr val="tx1"/>
                </a:solidFill>
              </a:rPr>
              <a:t>Artikel 38r; aangepaste fiscale staffel.</a:t>
            </a:r>
          </a:p>
        </p:txBody>
      </p:sp>
    </p:spTree>
    <p:extLst>
      <p:ext uri="{BB962C8B-B14F-4D97-AF65-F5344CB8AC3E}">
        <p14:creationId xmlns:p14="http://schemas.microsoft.com/office/powerpoint/2010/main" val="225665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476672"/>
          </a:xfrm>
        </p:spPr>
        <p:txBody>
          <a:bodyPr/>
          <a:lstStyle/>
          <a:p>
            <a:r>
              <a:rPr lang="nl-NL" sz="2800" dirty="0">
                <a:solidFill>
                  <a:schemeClr val="bg2"/>
                </a:solidFill>
              </a:rPr>
              <a:t>   Overgangsrecht en eerbiedigende werking</a:t>
            </a:r>
            <a:endParaRPr lang="en-US" sz="2800" dirty="0">
              <a:solidFill>
                <a:schemeClr val="bg2"/>
              </a:solidFill>
            </a:endParaRPr>
          </a:p>
        </p:txBody>
      </p:sp>
      <p:sp>
        <p:nvSpPr>
          <p:cNvPr id="5" name="Text Placeholder 4"/>
          <p:cNvSpPr>
            <a:spLocks noGrp="1"/>
          </p:cNvSpPr>
          <p:nvPr>
            <p:ph type="body" sz="quarter" idx="17"/>
          </p:nvPr>
        </p:nvSpPr>
        <p:spPr>
          <a:xfrm>
            <a:off x="341999" y="1412776"/>
            <a:ext cx="8547099" cy="4710958"/>
          </a:xfrm>
        </p:spPr>
        <p:txBody>
          <a:bodyPr/>
          <a:lstStyle/>
          <a:p>
            <a:pPr marL="728663" indent="-457200">
              <a:buFont typeface="Arial" panose="020B0604020202020204" pitchFamily="34" charset="0"/>
              <a:buChar char="•"/>
            </a:pPr>
            <a:r>
              <a:rPr lang="nl-NL" sz="2000" dirty="0">
                <a:solidFill>
                  <a:schemeClr val="tx1"/>
                </a:solidFill>
              </a:rPr>
              <a:t>Artikel 220e en 220i sluiten elkaar wederzijds uit. </a:t>
            </a:r>
          </a:p>
          <a:p>
            <a:pPr marL="728663" indent="-457200">
              <a:buFont typeface="Arial" panose="020B0604020202020204" pitchFamily="34" charset="0"/>
              <a:buChar char="•"/>
            </a:pPr>
            <a:r>
              <a:rPr lang="nl-NL" sz="2000" dirty="0">
                <a:solidFill>
                  <a:schemeClr val="tx1"/>
                </a:solidFill>
              </a:rPr>
              <a:t>Eerst 220i en zodra dat niet meer van toepassing is 220e. </a:t>
            </a:r>
          </a:p>
          <a:p>
            <a:pPr marL="728663" indent="-457200">
              <a:buFont typeface="Arial" panose="020B0604020202020204" pitchFamily="34" charset="0"/>
              <a:buChar char="•"/>
            </a:pPr>
            <a:r>
              <a:rPr lang="nl-NL" sz="2000" dirty="0">
                <a:solidFill>
                  <a:schemeClr val="tx1"/>
                </a:solidFill>
              </a:rPr>
              <a:t>38q is van toepassing op pensioenregelingen zoals bedoeld in artikel 18 zoals dat luidde op 30 juni 2023.</a:t>
            </a:r>
          </a:p>
          <a:p>
            <a:pPr marL="728663" indent="-457200">
              <a:buFont typeface="Arial" panose="020B0604020202020204" pitchFamily="34" charset="0"/>
              <a:buChar char="•"/>
            </a:pPr>
            <a:r>
              <a:rPr lang="nl-NL" sz="2000" dirty="0">
                <a:solidFill>
                  <a:schemeClr val="tx1"/>
                </a:solidFill>
              </a:rPr>
              <a:t>Als 220i niet meer van toepassing is omdat regeling is aangepast, is het geen regeling meer als bedoeld in artikel18.</a:t>
            </a:r>
          </a:p>
          <a:p>
            <a:pPr marL="728663" indent="-457200">
              <a:buFont typeface="Arial" panose="020B0604020202020204" pitchFamily="34" charset="0"/>
              <a:buChar char="•"/>
            </a:pPr>
            <a:r>
              <a:rPr lang="nl-NL" sz="2000" dirty="0">
                <a:solidFill>
                  <a:schemeClr val="tx1"/>
                </a:solidFill>
              </a:rPr>
              <a:t>Zo lang artikel 220e Pensioenwet van toepassing is, geldt artikel 38r Wet LB 1964.</a:t>
            </a:r>
          </a:p>
        </p:txBody>
      </p:sp>
    </p:spTree>
    <p:extLst>
      <p:ext uri="{BB962C8B-B14F-4D97-AF65-F5344CB8AC3E}">
        <p14:creationId xmlns:p14="http://schemas.microsoft.com/office/powerpoint/2010/main" val="288267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U layout">
  <a:themeElements>
    <a:clrScheme name="VU colors">
      <a:dk1>
        <a:srgbClr val="000000"/>
      </a:dk1>
      <a:lt1>
        <a:srgbClr val="0089CF"/>
      </a:lt1>
      <a:dk2>
        <a:srgbClr val="0089CF"/>
      </a:dk2>
      <a:lt2>
        <a:srgbClr val="FFFFFF"/>
      </a:lt2>
      <a:accent1>
        <a:srgbClr val="0089CF"/>
      </a:accent1>
      <a:accent2>
        <a:srgbClr val="4FAF48"/>
      </a:accent2>
      <a:accent3>
        <a:srgbClr val="E8692D"/>
      </a:accent3>
      <a:accent4>
        <a:srgbClr val="8E4DA4"/>
      </a:accent4>
      <a:accent5>
        <a:srgbClr val="F3BA30"/>
      </a:accent5>
      <a:accent6>
        <a:srgbClr val="66666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solidFill>
        <a:effectLst>
          <a:outerShdw blurRad="254000" dist="127000" dir="2700000" algn="ctr" rotWithShape="0">
            <a:schemeClr val="tx1">
              <a:alpha val="5000"/>
            </a:schemeClr>
          </a:outerShdw>
        </a:effectLst>
      </a:spPr>
      <a:bodyPr wrap="square" lIns="360000" tIns="360000" rIns="360000" bIns="360000" rtlCol="0">
        <a:noAutofit/>
      </a:bodyPr>
      <a:lstStyle>
        <a:defPPr algn="l">
          <a:defRPr sz="2400" dirty="0">
            <a:solidFill>
              <a:srgbClr val="005CA9"/>
            </a:solidFill>
          </a:defRPr>
        </a:defPPr>
      </a:lstStyle>
    </a:txDef>
  </a:objectDefaults>
  <a:extraClrSchemeLst/>
  <a:custClrLst>
    <a:custClr name="VU blue">
      <a:srgbClr val="0077B3"/>
    </a:custClr>
    <a:custClr name="Orange-red">
      <a:srgbClr val="CC4100"/>
    </a:custClr>
    <a:custClr name="Green">
      <a:srgbClr val="008053"/>
    </a:custClr>
    <a:custClr name="Purple">
      <a:srgbClr val="3B2171"/>
    </a:custClr>
    <a:custClr name="Blue">
      <a:srgbClr val="66AFD4"/>
    </a:custClr>
    <a:custClr name="Chart green">
      <a:srgbClr val="66AFD4"/>
    </a:custClr>
    <a:custClr name="Chart orange">
      <a:srgbClr val="E8692D"/>
    </a:custClr>
    <a:custClr name="Chart purple">
      <a:srgbClr val="8E4DA4"/>
    </a:custClr>
    <a:custClr name="Chart yellow">
      <a:srgbClr val="F3BA30"/>
    </a:custClr>
    <a:custClr name="Chart light grey">
      <a:srgbClr val="D8D3D0"/>
    </a:custClr>
    <a:custClr name="Chart dart grey">
      <a:srgbClr val="066666"/>
    </a:custClr>
    <a:custClr name="Light blue">
      <a:srgbClr val="DFF2FD"/>
    </a:custClr>
    <a:custClr name="Light orange">
      <a:srgbClr val="FCD3B6"/>
    </a:custClr>
    <a:custClr name="Light green">
      <a:srgbClr val="EBF0C6"/>
    </a:custClr>
    <a:custClr name="Light purple">
      <a:srgbClr val="DDC6EE"/>
    </a:custClr>
    <a:custClr name="Change your world">
      <a:srgbClr val="005B9D"/>
    </a:custClr>
  </a:custClrLst>
  <a:extLst>
    <a:ext uri="{05A4C25C-085E-4340-85A3-A5531E510DB2}">
      <thm15:themeFamily xmlns:thm15="http://schemas.microsoft.com/office/thememl/2012/main" name="NIEUWE_VULAW Powepoint template 2021" id="{3E0A046B-A98F-4C69-B3FF-0DADE74AD8F4}" vid="{62C39539-B332-43E4-B46F-16CC7549EA2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8cbb861-4fa4-4e2f-be66-4ba87f0fad4f">
      <Terms xmlns="http://schemas.microsoft.com/office/infopath/2007/PartnerControls"/>
    </lcf76f155ced4ddcb4097134ff3c332f>
    <TaxCatchAll xmlns="6cbec022-ed3b-48b3-8e68-974fa8dc712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D76287AB517641816C1BB9FDB6FDEC" ma:contentTypeVersion="15" ma:contentTypeDescription="Create a new document." ma:contentTypeScope="" ma:versionID="63075e9d9a5e8dcba2f8864bfc62457f">
  <xsd:schema xmlns:xsd="http://www.w3.org/2001/XMLSchema" xmlns:xs="http://www.w3.org/2001/XMLSchema" xmlns:p="http://schemas.microsoft.com/office/2006/metadata/properties" xmlns:ns2="d8cbb861-4fa4-4e2f-be66-4ba87f0fad4f" xmlns:ns3="6cbec022-ed3b-48b3-8e68-974fa8dc7120" targetNamespace="http://schemas.microsoft.com/office/2006/metadata/properties" ma:root="true" ma:fieldsID="195cac7892df2bdced705e85ad10af2b" ns2:_="" ns3:_="">
    <xsd:import namespace="d8cbb861-4fa4-4e2f-be66-4ba87f0fad4f"/>
    <xsd:import namespace="6cbec022-ed3b-48b3-8e68-974fa8dc712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cbb861-4fa4-4e2f-be66-4ba87f0fa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95a2ead-fb08-4f89-b991-c2b77859518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bec022-ed3b-48b3-8e68-974fa8dc7120"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7b6a896-7e46-46ec-96c5-735f164aab36}" ma:internalName="TaxCatchAll" ma:showField="CatchAllData" ma:web="6cbec022-ed3b-48b3-8e68-974fa8dc712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E92BDF-326C-4E75-91BE-87E254A8A157}">
  <ds:schemaRefs>
    <ds:schemaRef ds:uri="http://schemas.microsoft.com/sharepoint/v3/contenttype/forms"/>
  </ds:schemaRefs>
</ds:datastoreItem>
</file>

<file path=customXml/itemProps2.xml><?xml version="1.0" encoding="utf-8"?>
<ds:datastoreItem xmlns:ds="http://schemas.openxmlformats.org/officeDocument/2006/customXml" ds:itemID="{77B0D3C0-6162-4EB3-AE73-53A836382700}">
  <ds:schemaRefs>
    <ds:schemaRef ds:uri="http://schemas.microsoft.com/office/2006/metadata/properties"/>
    <ds:schemaRef ds:uri="http://schemas.microsoft.com/office/infopath/2007/PartnerControls"/>
    <ds:schemaRef ds:uri="d8cbb861-4fa4-4e2f-be66-4ba87f0fad4f"/>
    <ds:schemaRef ds:uri="6cbec022-ed3b-48b3-8e68-974fa8dc7120"/>
  </ds:schemaRefs>
</ds:datastoreItem>
</file>

<file path=customXml/itemProps3.xml><?xml version="1.0" encoding="utf-8"?>
<ds:datastoreItem xmlns:ds="http://schemas.openxmlformats.org/officeDocument/2006/customXml" ds:itemID="{FD69055C-2CBF-4398-81F2-CF57FDC13C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cbb861-4fa4-4e2f-be66-4ba87f0fad4f"/>
    <ds:schemaRef ds:uri="6cbec022-ed3b-48b3-8e68-974fa8dc71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3245</TotalTime>
  <Words>2654</Words>
  <Application>Microsoft Office PowerPoint</Application>
  <PresentationFormat>On-screen Show (4:3)</PresentationFormat>
  <Paragraphs>168</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 Narrow</vt:lpstr>
      <vt:lpstr>Calibri</vt:lpstr>
      <vt:lpstr>DINPro</vt:lpstr>
      <vt:lpstr>DINPro-Medium</vt:lpstr>
      <vt:lpstr>VU layout</vt:lpstr>
      <vt:lpstr>PowerPoint Presentation</vt:lpstr>
      <vt:lpstr>Agenda</vt:lpstr>
      <vt:lpstr>Overgangsrecht Pensioenwet</vt:lpstr>
      <vt:lpstr>Overgangsrecht Wet op de loonbelasting 1964</vt:lpstr>
      <vt:lpstr>   eerbiedigende werking pensioenwet (1)</vt:lpstr>
      <vt:lpstr>   eerbiedigende werking pensioenwet (2)</vt:lpstr>
      <vt:lpstr>   eerbiedigende werking Wet op de loonbelasting</vt:lpstr>
      <vt:lpstr>  Verschil overgangsrecht en eerbiedigende werking</vt:lpstr>
      <vt:lpstr>   Overgangsrecht en eerbiedigende werking</vt:lpstr>
      <vt:lpstr>         Bestaande regeling en bestaande deelnemer</vt:lpstr>
      <vt:lpstr>   Casus I</vt:lpstr>
      <vt:lpstr>  Casus I; uitwerking</vt:lpstr>
      <vt:lpstr>  Casus I; uitwerking</vt:lpstr>
      <vt:lpstr>   Casus II</vt:lpstr>
      <vt:lpstr>  Casus II; uitwerking   </vt:lpstr>
      <vt:lpstr>   Casus II; uitwerking</vt:lpstr>
      <vt:lpstr>   Casus III </vt:lpstr>
      <vt:lpstr>    Casus III; uitwerking</vt:lpstr>
      <vt:lpstr>   Casus III; uitwerking </vt:lpstr>
      <vt:lpstr>   Casus IV </vt:lpstr>
      <vt:lpstr>   Casus IV; uitwerking </vt:lpstr>
      <vt:lpstr>   Casus IV; uitwerking </vt:lpstr>
      <vt:lpstr>   Casus IV; uitwerking </vt:lpstr>
      <vt:lpstr>keuzebegeleiding</vt:lpstr>
      <vt:lpstr>Keuzebegeleiding; bijvoorbeeld art. 61a PW</vt:lpstr>
      <vt:lpstr>Inteereffect Kifid 12-10-2023, nr. 2022-0866</vt:lpstr>
      <vt:lpstr>Inteereffect Kifid 12-10-2023, nr. 2022-0866</vt:lpstr>
      <vt:lpstr>Keuze vast variabel voor gepensioneerden</vt:lpstr>
      <vt:lpstr>Agnes Joseph in FD 19 maart 2024</vt:lpstr>
      <vt:lpstr>Knelpunt:Voortgezette dekking vrijwillig (61A PW) </vt:lpstr>
      <vt:lpstr>Knelpunt upo-voor/upo-na </vt:lpstr>
      <vt:lpstr>Knelpunt: PVAO bij rechtstreeks verzekerd</vt:lpstr>
      <vt:lpstr>conclusie</vt:lpstr>
      <vt:lpstr>Vragen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Leergang fiscaal Pensioenrecht  Capita Selecta Prof. H. Kappelle en mr. J.J. Buijze</dc:title>
  <dc:creator>Hans</dc:creator>
  <cp:lastModifiedBy>Kappelle, Herman</cp:lastModifiedBy>
  <cp:revision>177</cp:revision>
  <cp:lastPrinted>2022-10-04T06:19:38Z</cp:lastPrinted>
  <dcterms:created xsi:type="dcterms:W3CDTF">2013-05-30T12:51:01Z</dcterms:created>
  <dcterms:modified xsi:type="dcterms:W3CDTF">2024-03-20T16:24:18Z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0x01010016D76287AB517641816C1BB9FDB6FDEC</vt:lpwstr>
  </property>
  <property fmtid="{D5CDD505-2E9C-101B-9397-08002B2CF9AE}" pid="3" name="Order">
    <vt:r8>100</vt:r8>
  </property>
</Properties>
</file>